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73" r:id="rId2"/>
    <p:sldId id="257" r:id="rId3"/>
    <p:sldId id="259" r:id="rId4"/>
    <p:sldId id="260" r:id="rId5"/>
    <p:sldId id="289" r:id="rId6"/>
    <p:sldId id="360" r:id="rId7"/>
    <p:sldId id="291" r:id="rId8"/>
    <p:sldId id="287" r:id="rId9"/>
    <p:sldId id="292" r:id="rId10"/>
    <p:sldId id="293" r:id="rId11"/>
    <p:sldId id="295" r:id="rId12"/>
    <p:sldId id="297" r:id="rId13"/>
    <p:sldId id="296" r:id="rId14"/>
    <p:sldId id="325" r:id="rId15"/>
    <p:sldId id="326" r:id="rId16"/>
    <p:sldId id="336" r:id="rId17"/>
    <p:sldId id="324" r:id="rId18"/>
    <p:sldId id="262" r:id="rId19"/>
    <p:sldId id="298" r:id="rId20"/>
    <p:sldId id="334" r:id="rId21"/>
    <p:sldId id="294" r:id="rId22"/>
    <p:sldId id="299" r:id="rId23"/>
    <p:sldId id="263" r:id="rId24"/>
    <p:sldId id="264" r:id="rId25"/>
    <p:sldId id="265" r:id="rId26"/>
    <p:sldId id="305" r:id="rId27"/>
    <p:sldId id="306" r:id="rId28"/>
    <p:sldId id="307" r:id="rId29"/>
    <p:sldId id="361" r:id="rId30"/>
    <p:sldId id="288" r:id="rId31"/>
    <p:sldId id="266" r:id="rId32"/>
    <p:sldId id="267" r:id="rId33"/>
    <p:sldId id="268" r:id="rId34"/>
    <p:sldId id="269" r:id="rId35"/>
    <p:sldId id="302" r:id="rId36"/>
    <p:sldId id="338" r:id="rId37"/>
    <p:sldId id="333" r:id="rId38"/>
    <p:sldId id="274" r:id="rId39"/>
    <p:sldId id="285" r:id="rId40"/>
    <p:sldId id="321" r:id="rId41"/>
    <p:sldId id="270" r:id="rId42"/>
    <p:sldId id="271" r:id="rId43"/>
    <p:sldId id="328" r:id="rId44"/>
    <p:sldId id="337" r:id="rId45"/>
    <p:sldId id="362" r:id="rId46"/>
    <p:sldId id="318" r:id="rId47"/>
    <p:sldId id="329" r:id="rId48"/>
    <p:sldId id="339" r:id="rId49"/>
    <p:sldId id="374" r:id="rId50"/>
    <p:sldId id="278" r:id="rId51"/>
    <p:sldId id="363" r:id="rId52"/>
    <p:sldId id="343" r:id="rId53"/>
    <p:sldId id="344" r:id="rId54"/>
    <p:sldId id="345" r:id="rId55"/>
    <p:sldId id="346" r:id="rId56"/>
    <p:sldId id="347" r:id="rId57"/>
    <p:sldId id="348" r:id="rId58"/>
    <p:sldId id="349" r:id="rId59"/>
    <p:sldId id="350" r:id="rId60"/>
    <p:sldId id="351" r:id="rId61"/>
    <p:sldId id="352" r:id="rId62"/>
    <p:sldId id="365" r:id="rId63"/>
    <p:sldId id="366" r:id="rId64"/>
    <p:sldId id="353" r:id="rId65"/>
    <p:sldId id="367" r:id="rId66"/>
    <p:sldId id="368" r:id="rId67"/>
    <p:sldId id="364" r:id="rId68"/>
    <p:sldId id="369" r:id="rId69"/>
    <p:sldId id="355" r:id="rId70"/>
    <p:sldId id="375" r:id="rId71"/>
    <p:sldId id="370" r:id="rId72"/>
    <p:sldId id="376" r:id="rId73"/>
    <p:sldId id="377" r:id="rId74"/>
    <p:sldId id="357" r:id="rId75"/>
    <p:sldId id="358" r:id="rId76"/>
    <p:sldId id="272" r:id="rId77"/>
    <p:sldId id="273" r:id="rId78"/>
    <p:sldId id="309" r:id="rId79"/>
    <p:sldId id="276" r:id="rId80"/>
    <p:sldId id="277" r:id="rId81"/>
    <p:sldId id="359" r:id="rId82"/>
    <p:sldId id="301" r:id="rId83"/>
    <p:sldId id="303" r:id="rId84"/>
    <p:sldId id="304" r:id="rId85"/>
    <p:sldId id="311" r:id="rId86"/>
    <p:sldId id="312" r:id="rId87"/>
    <p:sldId id="313" r:id="rId88"/>
    <p:sldId id="286" r:id="rId89"/>
    <p:sldId id="310" r:id="rId90"/>
    <p:sldId id="322" r:id="rId91"/>
    <p:sldId id="316" r:id="rId92"/>
    <p:sldId id="317" r:id="rId93"/>
    <p:sldId id="341" r:id="rId94"/>
    <p:sldId id="342" r:id="rId95"/>
    <p:sldId id="281" r:id="rId96"/>
    <p:sldId id="354" r:id="rId97"/>
    <p:sldId id="275" r:id="rId98"/>
    <p:sldId id="279" r:id="rId99"/>
    <p:sldId id="282" r:id="rId100"/>
    <p:sldId id="283" r:id="rId101"/>
    <p:sldId id="284" r:id="rId102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76" d="100"/>
          <a:sy n="76" d="100"/>
        </p:scale>
        <p:origin x="-98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E4DD6-C96A-47A5-A4FB-68DC5D8E9091}" type="datetimeFigureOut">
              <a:rPr lang="ar-SA" smtClean="0"/>
              <a:t>08/10/1437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D9DB-FDB5-4E22-9649-6214518A5E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84734925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E4DD6-C96A-47A5-A4FB-68DC5D8E9091}" type="datetimeFigureOut">
              <a:rPr lang="ar-SA" smtClean="0"/>
              <a:t>08/10/1437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D9DB-FDB5-4E22-9649-6214518A5E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4149844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E4DD6-C96A-47A5-A4FB-68DC5D8E9091}" type="datetimeFigureOut">
              <a:rPr lang="ar-SA" smtClean="0"/>
              <a:t>08/10/1437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D9DB-FDB5-4E22-9649-6214518A5E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5738569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E4DD6-C96A-47A5-A4FB-68DC5D8E9091}" type="datetimeFigureOut">
              <a:rPr lang="ar-SA" smtClean="0"/>
              <a:t>08/10/1437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D9DB-FDB5-4E22-9649-6214518A5E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5259381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E4DD6-C96A-47A5-A4FB-68DC5D8E9091}" type="datetimeFigureOut">
              <a:rPr lang="ar-SA" smtClean="0"/>
              <a:t>08/10/1437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D9DB-FDB5-4E22-9649-6214518A5E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4010551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E4DD6-C96A-47A5-A4FB-68DC5D8E9091}" type="datetimeFigureOut">
              <a:rPr lang="ar-SA" smtClean="0"/>
              <a:t>08/10/1437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D9DB-FDB5-4E22-9649-6214518A5E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3183040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E4DD6-C96A-47A5-A4FB-68DC5D8E9091}" type="datetimeFigureOut">
              <a:rPr lang="ar-SA" smtClean="0"/>
              <a:t>08/10/1437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D9DB-FDB5-4E22-9649-6214518A5E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3934258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E4DD6-C96A-47A5-A4FB-68DC5D8E9091}" type="datetimeFigureOut">
              <a:rPr lang="ar-SA" smtClean="0"/>
              <a:t>08/10/1437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D9DB-FDB5-4E22-9649-6214518A5E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39948792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E4DD6-C96A-47A5-A4FB-68DC5D8E9091}" type="datetimeFigureOut">
              <a:rPr lang="ar-SA" smtClean="0"/>
              <a:t>08/10/1437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D9DB-FDB5-4E22-9649-6214518A5E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65540516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E4DD6-C96A-47A5-A4FB-68DC5D8E9091}" type="datetimeFigureOut">
              <a:rPr lang="ar-SA" smtClean="0"/>
              <a:t>08/10/1437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D9DB-FDB5-4E22-9649-6214518A5E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44205738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E4DD6-C96A-47A5-A4FB-68DC5D8E9091}" type="datetimeFigureOut">
              <a:rPr lang="ar-SA" smtClean="0"/>
              <a:t>08/10/1437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D9DB-FDB5-4E22-9649-6214518A5E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9808046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E4DD6-C96A-47A5-A4FB-68DC5D8E9091}" type="datetimeFigureOut">
              <a:rPr lang="ar-SA" smtClean="0"/>
              <a:t>08/10/1437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BD9DB-FDB5-4E22-9649-6214518A5E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264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1"/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036496" cy="6741368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573016"/>
            <a:ext cx="8229600" cy="115212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ar-S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DR.  GHOSON</a:t>
            </a:r>
            <a:b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ar-S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KANAYA</a:t>
            </a:r>
            <a:endParaRPr lang="ar-SA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62233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080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5856891"/>
      </p:ext>
    </p:extLst>
  </p:cSld>
  <p:clrMapOvr>
    <a:masterClrMapping/>
  </p:clrMapOvr>
  <p:transition spd="slow">
    <p:wheel spokes="1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509374"/>
      </p:ext>
    </p:extLst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6894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6606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7677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41513"/>
            <a:ext cx="7848872" cy="40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74388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2475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736069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3" y="2173288"/>
            <a:ext cx="3303587" cy="251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30957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69391"/>
      </p:ext>
    </p:extLst>
  </p:cSld>
  <p:clrMapOvr>
    <a:masterClrMapping/>
  </p:clrMapOvr>
  <p:transition spd="slow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l" rtl="0"/>
            <a:r>
              <a:rPr lang="en-US" dirty="0">
                <a:solidFill>
                  <a:prstClr val="black"/>
                </a:solidFill>
              </a:rPr>
              <a:t>heart failure</a:t>
            </a:r>
          </a:p>
          <a:p>
            <a:pPr lvl="0" algn="l" rtl="0"/>
            <a:r>
              <a:rPr lang="en-US" dirty="0">
                <a:solidFill>
                  <a:prstClr val="black"/>
                </a:solidFill>
              </a:rPr>
              <a:t>Myocardial infarction is 3- 5 times more common in DM.</a:t>
            </a:r>
          </a:p>
          <a:p>
            <a:pPr lvl="0" algn="l" rtl="0"/>
            <a:r>
              <a:rPr lang="en-US" dirty="0">
                <a:solidFill>
                  <a:prstClr val="black"/>
                </a:solidFill>
              </a:rPr>
              <a:t>leading cause of death in patients with type 2 diabetes.</a:t>
            </a:r>
          </a:p>
          <a:p>
            <a:pPr lvl="0" algn="l" rtl="0"/>
            <a:r>
              <a:rPr lang="en-US" dirty="0">
                <a:solidFill>
                  <a:prstClr val="black"/>
                </a:solidFill>
              </a:rPr>
              <a:t>Silent MI as result of autonomic neuropathy. </a:t>
            </a:r>
            <a:endParaRPr lang="ar-SA" dirty="0">
              <a:solidFill>
                <a:prstClr val="black"/>
              </a:solidFill>
            </a:endParaRPr>
          </a:p>
          <a:p>
            <a:pPr marL="274320" lvl="0" indent="-274320" algn="l" rtl="0">
              <a:buClr>
                <a:srgbClr val="AA2B1E"/>
              </a:buClr>
              <a:buSzPct val="85000"/>
              <a:buFont typeface="Brush Script MT" pitchFamily="66" charset="0"/>
              <a:buChar char="O"/>
            </a:pPr>
            <a:endParaRPr lang="ar-SA" sz="2400" dirty="0">
              <a:solidFill>
                <a:prstClr val="black"/>
              </a:solidFill>
              <a:latin typeface="Franklin Gothic Book"/>
            </a:endParaRPr>
          </a:p>
          <a:p>
            <a:pPr algn="l" rtl="0"/>
            <a:endParaRPr lang="ar-S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116632"/>
            <a:ext cx="7559675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01228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6627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2273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0053386"/>
      </p:ext>
    </p:extLst>
  </p:cSld>
  <p:clrMapOvr>
    <a:masterClrMapping/>
  </p:clrMapOvr>
  <p:transition spd="slow">
    <p:wheel spokes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1372725"/>
      </p:ext>
    </p:extLst>
  </p:cSld>
  <p:clrMapOvr>
    <a:masterClrMapping/>
  </p:clrMapOvr>
  <p:transition spd="slow">
    <p:wheel spokes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8402151"/>
      </p:ext>
    </p:extLst>
  </p:cSld>
  <p:clrMapOvr>
    <a:masterClrMapping/>
  </p:clrMapOvr>
  <p:transition spd="slow">
    <p:wheel spokes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6131552"/>
      </p:ext>
    </p:extLst>
  </p:cSld>
  <p:clrMapOvr>
    <a:masterClrMapping/>
  </p:clrMapOvr>
  <p:transition spd="slow">
    <p:wheel spokes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226386"/>
      </p:ext>
    </p:extLst>
  </p:cSld>
  <p:clrMapOvr>
    <a:masterClrMapping/>
  </p:clrMapOvr>
  <p:transition spd="slow">
    <p:wheel spokes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563137"/>
      </p:ext>
    </p:extLst>
  </p:cSld>
  <p:clrMapOvr>
    <a:masterClrMapping/>
  </p:clrMapOvr>
  <p:transition spd="slow">
    <p:wheel spokes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191729"/>
      </p:ext>
    </p:extLst>
  </p:cSld>
  <p:clrMapOvr>
    <a:masterClrMapping/>
  </p:clrMapOvr>
  <p:transition spd="slow">
    <p:wheel spokes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1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5541514"/>
      </p:ext>
    </p:extLst>
  </p:cSld>
  <p:clrMapOvr>
    <a:masterClrMapping/>
  </p:clrMapOvr>
  <p:transition spd="slow">
    <p:wheel spokes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2676525"/>
            <a:ext cx="816927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291440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97809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881371"/>
      </p:ext>
    </p:extLst>
  </p:cSld>
  <p:clrMapOvr>
    <a:masterClrMapping/>
  </p:clrMapOvr>
  <p:transition spd="slow">
    <p:wheel spokes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686105"/>
      </p:ext>
    </p:extLst>
  </p:cSld>
  <p:clrMapOvr>
    <a:masterClrMapping/>
  </p:clrMapOvr>
  <p:transition spd="slow">
    <p:wheel spokes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034435"/>
      </p:ext>
    </p:extLst>
  </p:cSld>
  <p:clrMapOvr>
    <a:masterClrMapping/>
  </p:clrMapOvr>
  <p:transition spd="slow">
    <p:wheel spokes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4359446"/>
      </p:ext>
    </p:extLst>
  </p:cSld>
  <p:clrMapOvr>
    <a:masterClrMapping/>
  </p:clrMapOvr>
  <p:transition spd="slow">
    <p:wheel spokes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467274"/>
      </p:ext>
    </p:extLst>
  </p:cSld>
  <p:clrMapOvr>
    <a:masterClrMapping/>
  </p:clrMapOvr>
  <p:transition spd="slow">
    <p:wheel spokes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62013"/>
            <a:ext cx="6858000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926427"/>
      </p:ext>
    </p:extLst>
  </p:cSld>
  <p:clrMapOvr>
    <a:masterClrMapping/>
  </p:clrMapOvr>
  <p:transition spd="slow">
    <p:wheel spokes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3671545"/>
      </p:ext>
    </p:extLst>
  </p:cSld>
  <p:clrMapOvr>
    <a:masterClrMapping/>
  </p:clrMapOvr>
  <p:transition spd="slow">
    <p:wheel spokes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261510"/>
      </p:ext>
    </p:extLst>
  </p:cSld>
  <p:clrMapOvr>
    <a:masterClrMapping/>
  </p:clrMapOvr>
  <p:transition spd="slow">
    <p:wheel spokes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243311"/>
      </p:ext>
    </p:extLst>
  </p:cSld>
  <p:clrMapOvr>
    <a:masterClrMapping/>
  </p:clrMapOvr>
  <p:transition spd="slow">
    <p:wheel spokes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856984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818555"/>
      </p:ext>
    </p:extLst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21657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4732098"/>
      </p:ext>
    </p:extLst>
  </p:cSld>
  <p:clrMapOvr>
    <a:masterClrMapping/>
  </p:clrMapOvr>
  <p:transition spd="slow">
    <p:wheel spokes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009055"/>
      </p:ext>
    </p:extLst>
  </p:cSld>
  <p:clrMapOvr>
    <a:masterClrMapping/>
  </p:clrMapOvr>
  <p:transition spd="slow">
    <p:wheel spokes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91439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295417"/>
      </p:ext>
    </p:extLst>
  </p:cSld>
  <p:clrMapOvr>
    <a:masterClrMapping/>
  </p:clrMapOvr>
  <p:transition spd="slow">
    <p:wheel spokes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60400"/>
            <a:ext cx="7632700" cy="554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455301"/>
      </p:ext>
    </p:extLst>
  </p:cSld>
  <p:clrMapOvr>
    <a:masterClrMapping/>
  </p:clrMapOvr>
  <p:transition spd="slow">
    <p:wheel spokes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251296"/>
      </p:ext>
    </p:extLst>
  </p:cSld>
  <p:clrMapOvr>
    <a:masterClrMapping/>
  </p:clrMapOvr>
  <p:transition spd="slow">
    <p:wheel spokes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1"/>
            <a:ext cx="7056783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449370"/>
      </p:ext>
    </p:extLst>
  </p:cSld>
  <p:clrMapOvr>
    <a:masterClrMapping/>
  </p:clrMapOvr>
  <p:transition spd="slow">
    <p:wheel spokes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184784"/>
      </p:ext>
    </p:extLst>
  </p:cSld>
  <p:clrMapOvr>
    <a:masterClrMapping/>
  </p:clrMapOvr>
  <p:transition spd="slow">
    <p:wheel spokes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3888"/>
            <a:ext cx="8964488" cy="561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571147"/>
      </p:ext>
    </p:extLst>
  </p:cSld>
  <p:clrMapOvr>
    <a:masterClrMapping/>
  </p:clrMapOvr>
  <p:transition spd="slow">
    <p:wheel spokes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"/>
            <a:ext cx="87849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6792510"/>
      </p:ext>
    </p:extLst>
  </p:cSld>
  <p:clrMapOvr>
    <a:masterClrMapping/>
  </p:clrMapOvr>
  <p:transition spd="slow">
    <p:wheel spokes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0383135"/>
      </p:ext>
    </p:extLst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76288"/>
            <a:ext cx="9036496" cy="531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5053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777203"/>
      </p:ext>
    </p:extLst>
  </p:cSld>
  <p:clrMapOvr>
    <a:masterClrMapping/>
  </p:clrMapOvr>
  <p:transition spd="slow">
    <p:wheel spokes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73288"/>
            <a:ext cx="6408712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856966"/>
      </p:ext>
    </p:extLst>
  </p:cSld>
  <p:clrMapOvr>
    <a:masterClrMapping/>
  </p:clrMapOvr>
  <p:transition spd="slow">
    <p:wheel spokes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5366035"/>
      </p:ext>
    </p:extLst>
  </p:cSld>
  <p:clrMapOvr>
    <a:masterClrMapping/>
  </p:clrMapOvr>
  <p:transition spd="slow">
    <p:wheel spokes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3"/>
            <a:ext cx="9036496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934182"/>
      </p:ext>
    </p:extLst>
  </p:cSld>
  <p:clrMapOvr>
    <a:masterClrMapping/>
  </p:clrMapOvr>
  <p:transition spd="slow">
    <p:wheel spokes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3403517"/>
      </p:ext>
    </p:extLst>
  </p:cSld>
  <p:clrMapOvr>
    <a:masterClrMapping/>
  </p:clrMapOvr>
  <p:transition spd="slow">
    <p:wheel spokes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3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235743"/>
      </p:ext>
    </p:extLst>
  </p:cSld>
  <p:clrMapOvr>
    <a:masterClrMapping/>
  </p:clrMapOvr>
  <p:transition spd="slow">
    <p:wheel spokes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7090076"/>
      </p:ext>
    </p:extLst>
  </p:cSld>
  <p:clrMapOvr>
    <a:masterClrMapping/>
  </p:clrMapOvr>
  <p:transition spd="slow">
    <p:wheel spokes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623888"/>
            <a:ext cx="7705725" cy="561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799238"/>
      </p:ext>
    </p:extLst>
  </p:cSld>
  <p:clrMapOvr>
    <a:masterClrMapping/>
  </p:clrMapOvr>
  <p:transition spd="slow">
    <p:wheel spokes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587375"/>
            <a:ext cx="7705725" cy="568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020916"/>
      </p:ext>
    </p:extLst>
  </p:cSld>
  <p:clrMapOvr>
    <a:masterClrMapping/>
  </p:clrMapOvr>
  <p:transition spd="slow">
    <p:wheel spokes="1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23888"/>
            <a:ext cx="7632700" cy="561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962687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9387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623888"/>
            <a:ext cx="7705725" cy="561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115077"/>
      </p:ext>
    </p:extLst>
  </p:cSld>
  <p:clrMapOvr>
    <a:masterClrMapping/>
  </p:clrMapOvr>
  <p:transition spd="slow">
    <p:wheel spokes="1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23888"/>
            <a:ext cx="7632700" cy="561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682004"/>
      </p:ext>
    </p:extLst>
  </p:cSld>
  <p:clrMapOvr>
    <a:masterClrMapping/>
  </p:clrMapOvr>
  <p:transition spd="slow">
    <p:wheel spokes="1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5444194"/>
            <a:ext cx="1847850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6399813"/>
      </p:ext>
    </p:extLst>
  </p:cSld>
  <p:clrMapOvr>
    <a:masterClrMapping/>
  </p:clrMapOvr>
  <p:transition spd="slow">
    <p:wheel spokes="1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503362"/>
            <a:ext cx="2043113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193340"/>
      </p:ext>
    </p:extLst>
  </p:cSld>
  <p:clrMapOvr>
    <a:masterClrMapping/>
  </p:clrMapOvr>
  <p:transition spd="slow">
    <p:wheel spokes="1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623888"/>
            <a:ext cx="7705725" cy="561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6381186"/>
      </p:ext>
    </p:extLst>
  </p:cSld>
  <p:clrMapOvr>
    <a:masterClrMapping/>
  </p:clrMapOvr>
  <p:transition spd="slow">
    <p:wheel spokes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085184"/>
            <a:ext cx="210978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247643"/>
      </p:ext>
    </p:extLst>
  </p:cSld>
  <p:clrMapOvr>
    <a:masterClrMapping/>
  </p:clrMapOvr>
  <p:transition spd="slow">
    <p:wheel spokes="1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027286"/>
      </p:ext>
    </p:extLst>
  </p:cSld>
  <p:clrMapOvr>
    <a:masterClrMapping/>
  </p:clrMapOvr>
  <p:transition spd="slow">
    <p:wheel spokes="1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623888"/>
            <a:ext cx="7705725" cy="561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769052"/>
      </p:ext>
    </p:extLst>
  </p:cSld>
  <p:clrMapOvr>
    <a:masterClrMapping/>
  </p:clrMapOvr>
  <p:transition spd="slow">
    <p:wheel spokes="1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502000"/>
      </p:ext>
    </p:extLst>
  </p:cSld>
  <p:clrMapOvr>
    <a:masterClrMapping/>
  </p:clrMapOvr>
  <p:transition spd="slow">
    <p:wheel spokes="1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104641"/>
      </p:ext>
    </p:extLst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2148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84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200942"/>
      </p:ext>
    </p:extLst>
  </p:cSld>
  <p:clrMapOvr>
    <a:masterClrMapping/>
  </p:clrMapOvr>
  <p:transition spd="slow">
    <p:wheel spokes="1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580101"/>
      </p:ext>
    </p:extLst>
  </p:cSld>
  <p:clrMapOvr>
    <a:masterClrMapping/>
  </p:clrMapOvr>
  <p:transition spd="slow">
    <p:wheel spokes="1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138" y="576263"/>
            <a:ext cx="10328276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2370"/>
      </p:ext>
    </p:extLst>
  </p:cSld>
  <p:clrMapOvr>
    <a:masterClrMapping/>
  </p:clrMapOvr>
  <p:transition spd="slow">
    <p:wheel spokes="1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288" y="536575"/>
            <a:ext cx="10442576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671312"/>
      </p:ext>
    </p:extLst>
  </p:cSld>
  <p:clrMapOvr>
    <a:masterClrMapping/>
  </p:clrMapOvr>
  <p:transition spd="slow">
    <p:wheel spokes="1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523725"/>
      </p:ext>
    </p:extLst>
  </p:cSld>
  <p:clrMapOvr>
    <a:masterClrMapping/>
  </p:clrMapOvr>
  <p:transition spd="slow">
    <p:wheel spokes="1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631485"/>
      </p:ext>
    </p:extLst>
  </p:cSld>
  <p:clrMapOvr>
    <a:masterClrMapping/>
  </p:clrMapOvr>
  <p:transition spd="slow">
    <p:wheel spokes="1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3623480"/>
      </p:ext>
    </p:extLst>
  </p:cSld>
  <p:clrMapOvr>
    <a:masterClrMapping/>
  </p:clrMapOvr>
  <p:transition spd="slow">
    <p:wheel spokes="1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297094"/>
      </p:ext>
    </p:extLst>
  </p:cSld>
  <p:clrMapOvr>
    <a:masterClrMapping/>
  </p:clrMapOvr>
  <p:transition spd="slow">
    <p:wheel spokes="1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550863"/>
            <a:ext cx="7705725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3511785"/>
      </p:ext>
    </p:extLst>
  </p:cSld>
  <p:clrMapOvr>
    <a:masterClrMapping/>
  </p:clrMapOvr>
  <p:transition spd="slow">
    <p:wheel spokes="1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88846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5255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64165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62013"/>
            <a:ext cx="6858000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729676"/>
      </p:ext>
    </p:extLst>
  </p:cSld>
  <p:clrMapOvr>
    <a:masterClrMapping/>
  </p:clrMapOvr>
  <p:transition spd="slow">
    <p:wheel spokes="1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62013"/>
            <a:ext cx="6858000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5554641"/>
      </p:ext>
    </p:extLst>
  </p:cSld>
  <p:clrMapOvr>
    <a:masterClrMapping/>
  </p:clrMapOvr>
  <p:transition spd="slow">
    <p:wheel spokes="1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62013"/>
            <a:ext cx="6858000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510143"/>
      </p:ext>
    </p:extLst>
  </p:cSld>
  <p:clrMapOvr>
    <a:masterClrMapping/>
  </p:clrMapOvr>
  <p:transition spd="slow">
    <p:wheel spokes="1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62013"/>
            <a:ext cx="6858000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2843615"/>
      </p:ext>
    </p:extLst>
  </p:cSld>
  <p:clrMapOvr>
    <a:masterClrMapping/>
  </p:clrMapOvr>
  <p:transition spd="slow">
    <p:wheel spokes="1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007" y="1600200"/>
            <a:ext cx="603998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419313"/>
      </p:ext>
    </p:extLst>
  </p:cSld>
  <p:clrMapOvr>
    <a:masterClrMapping/>
  </p:clrMapOvr>
  <p:transition spd="slow">
    <p:wheel spokes="1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007" y="1600200"/>
            <a:ext cx="603998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056461"/>
      </p:ext>
    </p:extLst>
  </p:cSld>
  <p:clrMapOvr>
    <a:masterClrMapping/>
  </p:clrMapOvr>
  <p:transition spd="slow">
    <p:wheel spokes="1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007" y="1600200"/>
            <a:ext cx="603998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001537"/>
      </p:ext>
    </p:extLst>
  </p:cSld>
  <p:clrMapOvr>
    <a:masterClrMapping/>
  </p:clrMapOvr>
  <p:transition spd="slow">
    <p:wheel spokes="1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132564"/>
      </p:ext>
    </p:extLst>
  </p:cSld>
  <p:clrMapOvr>
    <a:masterClrMapping/>
  </p:clrMapOvr>
  <p:transition spd="slow">
    <p:wheel spokes="1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23888"/>
            <a:ext cx="7632700" cy="561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484997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83534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2001838"/>
            <a:ext cx="4292600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7674532"/>
      </p:ext>
    </p:extLst>
  </p:cSld>
  <p:clrMapOvr>
    <a:masterClrMapping/>
  </p:clrMapOvr>
  <p:transition spd="slow">
    <p:wheel spokes="1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62013"/>
            <a:ext cx="6858000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094300"/>
      </p:ext>
    </p:extLst>
  </p:cSld>
  <p:clrMapOvr>
    <a:masterClrMapping/>
  </p:clrMapOvr>
  <p:transition spd="slow">
    <p:wheel spokes="1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62013"/>
            <a:ext cx="6858000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875112"/>
      </p:ext>
    </p:extLst>
  </p:cSld>
  <p:clrMapOvr>
    <a:masterClrMapping/>
  </p:clrMapOvr>
  <p:transition spd="slow">
    <p:wheel spokes="1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62013"/>
            <a:ext cx="6858000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46272"/>
      </p:ext>
    </p:extLst>
  </p:cSld>
  <p:clrMapOvr>
    <a:masterClrMapping/>
  </p:clrMapOvr>
  <p:transition spd="slow">
    <p:wheel spokes="1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0"/>
            <a:ext cx="4176713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7" y="4700587"/>
            <a:ext cx="3090863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1226"/>
            <a:ext cx="3097213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079066"/>
      </p:ext>
    </p:extLst>
  </p:cSld>
  <p:clrMapOvr>
    <a:masterClrMapping/>
  </p:clrMapOvr>
  <p:transition spd="slow">
    <p:wheel spokes="1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598158"/>
      </p:ext>
    </p:extLst>
  </p:cSld>
  <p:clrMapOvr>
    <a:masterClrMapping/>
  </p:clrMapOvr>
  <p:transition spd="slow">
    <p:wheel spokes="1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62013"/>
            <a:ext cx="6858000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597716"/>
      </p:ext>
    </p:extLst>
  </p:cSld>
  <p:clrMapOvr>
    <a:masterClrMapping/>
  </p:clrMapOvr>
  <p:transition spd="slow">
    <p:wheel spokes="1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19275"/>
            <a:ext cx="426720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363063"/>
      </p:ext>
    </p:extLst>
  </p:cSld>
  <p:clrMapOvr>
    <a:masterClrMapping/>
  </p:clrMapOvr>
  <p:transition spd="slow">
    <p:wheel spokes="1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6185098" cy="435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7849361"/>
      </p:ext>
    </p:extLst>
  </p:cSld>
  <p:clrMapOvr>
    <a:masterClrMapping/>
  </p:clrMapOvr>
  <p:transition spd="slow">
    <p:wheel spokes="1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78713"/>
      </p:ext>
    </p:extLst>
  </p:cSld>
  <p:clrMapOvr>
    <a:masterClrMapping/>
  </p:clrMapOvr>
  <p:transition spd="slow">
    <p:wheel spokes="1"/>
  </p:transition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36</Words>
  <Application>Microsoft Office PowerPoint</Application>
  <PresentationFormat>عرض على الشاشة (3:4)‏</PresentationFormat>
  <Paragraphs>5</Paragraphs>
  <Slides>101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101</vt:i4>
      </vt:variant>
    </vt:vector>
  </HeadingPairs>
  <TitlesOfParts>
    <vt:vector size="102" baseType="lpstr">
      <vt:lpstr>نسق Office</vt:lpstr>
      <vt:lpstr>   DR.  GHOSON         KANAYA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فراس الصعيو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Ahmad</dc:creator>
  <cp:lastModifiedBy>Ahmad</cp:lastModifiedBy>
  <cp:revision>55</cp:revision>
  <dcterms:created xsi:type="dcterms:W3CDTF">2016-04-29T15:24:53Z</dcterms:created>
  <dcterms:modified xsi:type="dcterms:W3CDTF">2016-05-17T18:08:25Z</dcterms:modified>
</cp:coreProperties>
</file>