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theme/theme11.xml" ContentType="application/vnd.openxmlformats-officedocument.theme+xml"/>
  <Override PartName="/ppt/slideLayouts/slideLayout72.xml" ContentType="application/vnd.openxmlformats-officedocument.presentationml.slideLayout+xml"/>
  <Override PartName="/ppt/theme/theme12.xml" ContentType="application/vnd.openxmlformats-officedocument.theme+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theme/theme14.xml" ContentType="application/vnd.openxmlformats-officedocument.theme+xml"/>
  <Override PartName="/ppt/slideLayouts/slideLayout75.xml" ContentType="application/vnd.openxmlformats-officedocument.presentationml.slideLayout+xml"/>
  <Override PartName="/ppt/theme/theme15.xml" ContentType="application/vnd.openxmlformats-officedocument.theme+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theme/theme17.xml" ContentType="application/vnd.openxmlformats-officedocument.theme+xml"/>
  <Override PartName="/ppt/slideLayouts/slideLayout78.xml" ContentType="application/vnd.openxmlformats-officedocument.presentationml.slideLayout+xml"/>
  <Override PartName="/ppt/theme/theme18.xml" ContentType="application/vnd.openxmlformats-officedocument.theme+xml"/>
  <Override PartName="/ppt/slideLayouts/slideLayout79.xml" ContentType="application/vnd.openxmlformats-officedocument.presentationml.slideLayout+xml"/>
  <Override PartName="/ppt/theme/theme1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23.xml" ContentType="application/vnd.openxmlformats-officedocument.theme+xml"/>
  <Override PartName="/ppt/slideLayouts/slideLayout124.xml" ContentType="application/vnd.openxmlformats-officedocument.presentationml.slideLayout+xml"/>
  <Override PartName="/ppt/theme/theme24.xml" ContentType="application/vnd.openxmlformats-officedocument.theme+xml"/>
  <Override PartName="/ppt/slideLayouts/slideLayout125.xml" ContentType="application/vnd.openxmlformats-officedocument.presentationml.slideLayout+xml"/>
  <Override PartName="/ppt/theme/theme25.xml" ContentType="application/vnd.openxmlformats-officedocument.theme+xml"/>
  <Override PartName="/ppt/slideLayouts/slideLayout126.xml" ContentType="application/vnd.openxmlformats-officedocument.presentationml.slideLayout+xml"/>
  <Override PartName="/ppt/theme/theme26.xml" ContentType="application/vnd.openxmlformats-officedocument.theme+xml"/>
  <Override PartName="/ppt/slideLayouts/slideLayout127.xml" ContentType="application/vnd.openxmlformats-officedocument.presentationml.slideLayout+xml"/>
  <Override PartName="/ppt/theme/theme27.xml" ContentType="application/vnd.openxmlformats-officedocument.theme+xml"/>
  <Override PartName="/ppt/slideLayouts/slideLayout128.xml" ContentType="application/vnd.openxmlformats-officedocument.presentationml.slideLayout+xml"/>
  <Override PartName="/ppt/theme/theme28.xml" ContentType="application/vnd.openxmlformats-officedocument.theme+xml"/>
  <Override PartName="/ppt/slideLayouts/slideLayout129.xml" ContentType="application/vnd.openxmlformats-officedocument.presentationml.slideLayout+xml"/>
  <Override PartName="/ppt/theme/theme29.xml" ContentType="application/vnd.openxmlformats-officedocument.theme+xml"/>
  <Override PartName="/ppt/slideLayouts/slideLayout130.xml" ContentType="application/vnd.openxmlformats-officedocument.presentationml.slideLayout+xml"/>
  <Override PartName="/ppt/theme/theme3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3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32.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33.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3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35.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36.xml" ContentType="application/vnd.openxmlformats-officedocument.theme+xml"/>
  <Override PartName="/ppt/slideLayouts/slideLayout206.xml" ContentType="application/vnd.openxmlformats-officedocument.presentationml.slideLayout+xml"/>
  <Override PartName="/ppt/theme/theme37.xml" ContentType="application/vnd.openxmlformats-officedocument.theme+xml"/>
  <Override PartName="/ppt/slideLayouts/slideLayout207.xml" ContentType="application/vnd.openxmlformats-officedocument.presentationml.slideLayout+xml"/>
  <Override PartName="/ppt/theme/theme3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9.xml" ContentType="application/vnd.openxmlformats-officedocument.theme+xml"/>
  <Override PartName="/ppt/slideLayouts/slideLayout224.xml" ContentType="application/vnd.openxmlformats-officedocument.presentationml.slideLayout+xml"/>
  <Override PartName="/ppt/theme/theme40.xml" ContentType="application/vnd.openxmlformats-officedocument.theme+xml"/>
  <Override PartName="/ppt/slideLayouts/slideLayout225.xml" ContentType="application/vnd.openxmlformats-officedocument.presentationml.slideLayout+xml"/>
  <Override PartName="/ppt/theme/theme41.xml" ContentType="application/vnd.openxmlformats-officedocument.theme+xml"/>
  <Override PartName="/ppt/slideLayouts/slideLayout226.xml" ContentType="application/vnd.openxmlformats-officedocument.presentationml.slideLayout+xml"/>
  <Override PartName="/ppt/theme/theme42.xml" ContentType="application/vnd.openxmlformats-officedocument.theme+xml"/>
  <Override PartName="/ppt/slideLayouts/slideLayout227.xml" ContentType="application/vnd.openxmlformats-officedocument.presentationml.slideLayout+xml"/>
  <Override PartName="/ppt/theme/theme43.xml" ContentType="application/vnd.openxmlformats-officedocument.theme+xml"/>
  <Override PartName="/ppt/slideLayouts/slideLayout228.xml" ContentType="application/vnd.openxmlformats-officedocument.presentationml.slideLayout+xml"/>
  <Override PartName="/ppt/theme/theme44.xml" ContentType="application/vnd.openxmlformats-officedocument.theme+xml"/>
  <Override PartName="/ppt/slideLayouts/slideLayout229.xml" ContentType="application/vnd.openxmlformats-officedocument.presentationml.slideLayout+xml"/>
  <Override PartName="/ppt/theme/theme45.xml" ContentType="application/vnd.openxmlformats-officedocument.theme+xml"/>
  <Override PartName="/ppt/slideLayouts/slideLayout230.xml" ContentType="application/vnd.openxmlformats-officedocument.presentationml.slideLayout+xml"/>
  <Override PartName="/ppt/theme/theme46.xml" ContentType="application/vnd.openxmlformats-officedocument.theme+xml"/>
  <Override PartName="/ppt/slideLayouts/slideLayout231.xml" ContentType="application/vnd.openxmlformats-officedocument.presentationml.slideLayout+xml"/>
  <Override PartName="/ppt/theme/theme47.xml" ContentType="application/vnd.openxmlformats-officedocument.theme+xml"/>
  <Override PartName="/ppt/slideLayouts/slideLayout232.xml" ContentType="application/vnd.openxmlformats-officedocument.presentationml.slideLayout+xml"/>
  <Override PartName="/ppt/theme/theme48.xml" ContentType="application/vnd.openxmlformats-officedocument.theme+xml"/>
  <Override PartName="/ppt/slideLayouts/slideLayout233.xml" ContentType="application/vnd.openxmlformats-officedocument.presentationml.slideLayout+xml"/>
  <Override PartName="/ppt/theme/theme49.xml" ContentType="application/vnd.openxmlformats-officedocument.theme+xml"/>
  <Override PartName="/ppt/slideLayouts/slideLayout234.xml" ContentType="application/vnd.openxmlformats-officedocument.presentationml.slideLayout+xml"/>
  <Override PartName="/ppt/theme/theme50.xml" ContentType="application/vnd.openxmlformats-officedocument.theme+xml"/>
  <Override PartName="/ppt/slideLayouts/slideLayout235.xml" ContentType="application/vnd.openxmlformats-officedocument.presentationml.slideLayout+xml"/>
  <Override PartName="/ppt/theme/theme51.xml" ContentType="application/vnd.openxmlformats-officedocument.theme+xml"/>
  <Override PartName="/ppt/slideLayouts/slideLayout236.xml" ContentType="application/vnd.openxmlformats-officedocument.presentationml.slideLayout+xml"/>
  <Override PartName="/ppt/theme/theme52.xml" ContentType="application/vnd.openxmlformats-officedocument.theme+xml"/>
  <Override PartName="/ppt/slideLayouts/slideLayout237.xml" ContentType="application/vnd.openxmlformats-officedocument.presentationml.slideLayout+xml"/>
  <Override PartName="/ppt/theme/theme53.xml" ContentType="application/vnd.openxmlformats-officedocument.theme+xml"/>
  <Override PartName="/ppt/slideLayouts/slideLayout238.xml" ContentType="application/vnd.openxmlformats-officedocument.presentationml.slideLayout+xml"/>
  <Override PartName="/ppt/theme/theme54.xml" ContentType="application/vnd.openxmlformats-officedocument.theme+xml"/>
  <Override PartName="/ppt/slideLayouts/slideLayout239.xml" ContentType="application/vnd.openxmlformats-officedocument.presentationml.slideLayout+xml"/>
  <Override PartName="/ppt/theme/theme55.xml" ContentType="application/vnd.openxmlformats-officedocument.theme+xml"/>
  <Override PartName="/ppt/slideLayouts/slideLayout240.xml" ContentType="application/vnd.openxmlformats-officedocument.presentationml.slideLayout+xml"/>
  <Override PartName="/ppt/theme/theme56.xml" ContentType="application/vnd.openxmlformats-officedocument.theme+xml"/>
  <Override PartName="/ppt/slideLayouts/slideLayout241.xml" ContentType="application/vnd.openxmlformats-officedocument.presentationml.slideLayout+xml"/>
  <Override PartName="/ppt/theme/theme57.xml" ContentType="application/vnd.openxmlformats-officedocument.theme+xml"/>
  <Override PartName="/ppt/slideLayouts/slideLayout242.xml" ContentType="application/vnd.openxmlformats-officedocument.presentationml.slideLayout+xml"/>
  <Override PartName="/ppt/theme/theme58.xml" ContentType="application/vnd.openxmlformats-officedocument.theme+xml"/>
  <Override PartName="/ppt/slideLayouts/slideLayout243.xml" ContentType="application/vnd.openxmlformats-officedocument.presentationml.slideLayout+xml"/>
  <Override PartName="/ppt/theme/theme59.xml" ContentType="application/vnd.openxmlformats-officedocument.theme+xml"/>
  <Override PartName="/ppt/slideLayouts/slideLayout244.xml" ContentType="application/vnd.openxmlformats-officedocument.presentationml.slideLayout+xml"/>
  <Override PartName="/ppt/theme/theme60.xml" ContentType="application/vnd.openxmlformats-officedocument.theme+xml"/>
  <Override PartName="/ppt/slideLayouts/slideLayout245.xml" ContentType="application/vnd.openxmlformats-officedocument.presentationml.slideLayout+xml"/>
  <Override PartName="/ppt/theme/theme61.xml" ContentType="application/vnd.openxmlformats-officedocument.theme+xml"/>
  <Override PartName="/ppt/slideLayouts/slideLayout246.xml" ContentType="application/vnd.openxmlformats-officedocument.presentationml.slideLayout+xml"/>
  <Override PartName="/ppt/theme/theme62.xml" ContentType="application/vnd.openxmlformats-officedocument.theme+xml"/>
  <Override PartName="/ppt/slideLayouts/slideLayout247.xml" ContentType="application/vnd.openxmlformats-officedocument.presentationml.slideLayout+xml"/>
  <Override PartName="/ppt/theme/theme63.xml" ContentType="application/vnd.openxmlformats-officedocument.theme+xml"/>
  <Override PartName="/ppt/slideLayouts/slideLayout248.xml" ContentType="application/vnd.openxmlformats-officedocument.presentationml.slideLayout+xml"/>
  <Override PartName="/ppt/theme/theme6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6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66.xml" ContentType="application/vnd.openxmlformats-officedocument.theme+xml"/>
  <Override PartName="/ppt/slideLayouts/slideLayout271.xml" ContentType="application/vnd.openxmlformats-officedocument.presentationml.slideLayout+xml"/>
  <Override PartName="/ppt/theme/theme67.xml" ContentType="application/vnd.openxmlformats-officedocument.theme+xml"/>
  <Override PartName="/ppt/slideLayouts/slideLayout272.xml" ContentType="application/vnd.openxmlformats-officedocument.presentationml.slideLayout+xml"/>
  <Override PartName="/ppt/theme/theme68.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69.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70.xml" ContentType="application/vnd.openxmlformats-officedocument.theme+xml"/>
  <Override PartName="/ppt/slideLayouts/slideLayout295.xml" ContentType="application/vnd.openxmlformats-officedocument.presentationml.slideLayout+xml"/>
  <Override PartName="/ppt/theme/theme71.xml" ContentType="application/vnd.openxmlformats-officedocument.theme+xml"/>
  <Override PartName="/ppt/slideLayouts/slideLayout296.xml" ContentType="application/vnd.openxmlformats-officedocument.presentationml.slideLayout+xml"/>
  <Override PartName="/ppt/theme/theme72.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73.xml" ContentType="application/vnd.openxmlformats-officedocument.theme+xml"/>
  <Override PartName="/ppt/slideLayouts/slideLayout308.xml" ContentType="application/vnd.openxmlformats-officedocument.presentationml.slideLayout+xml"/>
  <Override PartName="/ppt/theme/theme74.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75.xml" ContentType="application/vnd.openxmlformats-officedocument.theme+xml"/>
  <Override PartName="/ppt/theme/theme7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 id="2147483728" r:id="rId3"/>
    <p:sldMasterId id="2147483752" r:id="rId4"/>
    <p:sldMasterId id="2147483764" r:id="rId5"/>
    <p:sldMasterId id="2147483824" r:id="rId6"/>
    <p:sldMasterId id="2147483922" r:id="rId7"/>
    <p:sldMasterId id="2147483948" r:id="rId8"/>
    <p:sldMasterId id="2147483952" r:id="rId9"/>
    <p:sldMasterId id="2147483958" r:id="rId10"/>
    <p:sldMasterId id="2147483982" r:id="rId11"/>
    <p:sldMasterId id="2147483988" r:id="rId12"/>
    <p:sldMasterId id="2147483992" r:id="rId13"/>
    <p:sldMasterId id="2147483994" r:id="rId14"/>
    <p:sldMasterId id="2147483998" r:id="rId15"/>
    <p:sldMasterId id="2147484002" r:id="rId16"/>
    <p:sldMasterId id="2147484004" r:id="rId17"/>
    <p:sldMasterId id="2147484016" r:id="rId18"/>
    <p:sldMasterId id="2147484022" r:id="rId19"/>
    <p:sldMasterId id="2147484064" r:id="rId20"/>
    <p:sldMasterId id="2147484076" r:id="rId21"/>
    <p:sldMasterId id="2147484182" r:id="rId22"/>
    <p:sldMasterId id="2147484206" r:id="rId23"/>
    <p:sldMasterId id="2147484218" r:id="rId24"/>
    <p:sldMasterId id="2147484238" r:id="rId25"/>
    <p:sldMasterId id="2147484240" r:id="rId26"/>
    <p:sldMasterId id="2147484242" r:id="rId27"/>
    <p:sldMasterId id="2147484250" r:id="rId28"/>
    <p:sldMasterId id="2147484266" r:id="rId29"/>
    <p:sldMasterId id="2147484268" r:id="rId30"/>
    <p:sldMasterId id="2147484287" r:id="rId31"/>
    <p:sldMasterId id="2147484302" r:id="rId32"/>
    <p:sldMasterId id="2147484362" r:id="rId33"/>
    <p:sldMasterId id="2147484375" r:id="rId34"/>
    <p:sldMasterId id="2147484388" r:id="rId35"/>
    <p:sldMasterId id="2147484401" r:id="rId36"/>
    <p:sldMasterId id="2147484453" r:id="rId37"/>
    <p:sldMasterId id="2147484455" r:id="rId38"/>
    <p:sldMasterId id="2147484463" r:id="rId39"/>
    <p:sldMasterId id="2147484488" r:id="rId40"/>
    <p:sldMasterId id="2147484490" r:id="rId41"/>
    <p:sldMasterId id="2147484494" r:id="rId42"/>
    <p:sldMasterId id="2147484496" r:id="rId43"/>
    <p:sldMasterId id="2147484498" r:id="rId44"/>
    <p:sldMasterId id="2147484500" r:id="rId45"/>
    <p:sldMasterId id="2147484506" r:id="rId46"/>
    <p:sldMasterId id="2147484508" r:id="rId47"/>
    <p:sldMasterId id="2147484516" r:id="rId48"/>
    <p:sldMasterId id="2147484518" r:id="rId49"/>
    <p:sldMasterId id="2147484520" r:id="rId50"/>
    <p:sldMasterId id="2147484550" r:id="rId51"/>
    <p:sldMasterId id="2147484552" r:id="rId52"/>
    <p:sldMasterId id="2147484566" r:id="rId53"/>
    <p:sldMasterId id="2147484606" r:id="rId54"/>
    <p:sldMasterId id="2147484614" r:id="rId55"/>
    <p:sldMasterId id="2147484620" r:id="rId56"/>
    <p:sldMasterId id="2147484622" r:id="rId57"/>
    <p:sldMasterId id="2147484624" r:id="rId58"/>
    <p:sldMasterId id="2147484626" r:id="rId59"/>
    <p:sldMasterId id="2147484628" r:id="rId60"/>
    <p:sldMasterId id="2147484630" r:id="rId61"/>
    <p:sldMasterId id="2147484654" r:id="rId62"/>
    <p:sldMasterId id="2147484656" r:id="rId63"/>
    <p:sldMasterId id="2147484658" r:id="rId64"/>
    <p:sldMasterId id="2147484672" r:id="rId65"/>
    <p:sldMasterId id="2147484686" r:id="rId66"/>
    <p:sldMasterId id="2147484714" r:id="rId67"/>
    <p:sldMasterId id="2147484720" r:id="rId68"/>
    <p:sldMasterId id="2147484728" r:id="rId69"/>
    <p:sldMasterId id="2147484744" r:id="rId70"/>
    <p:sldMasterId id="2147484784" r:id="rId71"/>
    <p:sldMasterId id="2147484804" r:id="rId72"/>
    <p:sldMasterId id="2147484806" r:id="rId73"/>
    <p:sldMasterId id="2147484838" r:id="rId74"/>
    <p:sldMasterId id="2147484840" r:id="rId75"/>
  </p:sldMasterIdLst>
  <p:notesMasterIdLst>
    <p:notesMasterId r:id="rId167"/>
  </p:notesMasterIdLst>
  <p:sldIdLst>
    <p:sldId id="440" r:id="rId76"/>
    <p:sldId id="341" r:id="rId77"/>
    <p:sldId id="457" r:id="rId78"/>
    <p:sldId id="607" r:id="rId79"/>
    <p:sldId id="456" r:id="rId80"/>
    <p:sldId id="506" r:id="rId81"/>
    <p:sldId id="507" r:id="rId82"/>
    <p:sldId id="277" r:id="rId83"/>
    <p:sldId id="461" r:id="rId84"/>
    <p:sldId id="543" r:id="rId85"/>
    <p:sldId id="321" r:id="rId86"/>
    <p:sldId id="544" r:id="rId87"/>
    <p:sldId id="349" r:id="rId88"/>
    <p:sldId id="280" r:id="rId89"/>
    <p:sldId id="281" r:id="rId90"/>
    <p:sldId id="561" r:id="rId91"/>
    <p:sldId id="584" r:id="rId92"/>
    <p:sldId id="287" r:id="rId93"/>
    <p:sldId id="433" r:id="rId94"/>
    <p:sldId id="588" r:id="rId95"/>
    <p:sldId id="314" r:id="rId96"/>
    <p:sldId id="350" r:id="rId97"/>
    <p:sldId id="597" r:id="rId98"/>
    <p:sldId id="301" r:id="rId99"/>
    <p:sldId id="331" r:id="rId100"/>
    <p:sldId id="332" r:id="rId101"/>
    <p:sldId id="598" r:id="rId102"/>
    <p:sldId id="435" r:id="rId103"/>
    <p:sldId id="364" r:id="rId104"/>
    <p:sldId id="338" r:id="rId105"/>
    <p:sldId id="547" r:id="rId106"/>
    <p:sldId id="463" r:id="rId107"/>
    <p:sldId id="589" r:id="rId108"/>
    <p:sldId id="590" r:id="rId109"/>
    <p:sldId id="265" r:id="rId110"/>
    <p:sldId id="436" r:id="rId111"/>
    <p:sldId id="377" r:id="rId112"/>
    <p:sldId id="371" r:id="rId113"/>
    <p:sldId id="372" r:id="rId114"/>
    <p:sldId id="379" r:id="rId115"/>
    <p:sldId id="392" r:id="rId116"/>
    <p:sldId id="565" r:id="rId117"/>
    <p:sldId id="605" r:id="rId118"/>
    <p:sldId id="378" r:id="rId119"/>
    <p:sldId id="555" r:id="rId120"/>
    <p:sldId id="556" r:id="rId121"/>
    <p:sldId id="557" r:id="rId122"/>
    <p:sldId id="568" r:id="rId123"/>
    <p:sldId id="257" r:id="rId124"/>
    <p:sldId id="316" r:id="rId125"/>
    <p:sldId id="324" r:id="rId126"/>
    <p:sldId id="531" r:id="rId127"/>
    <p:sldId id="326" r:id="rId128"/>
    <p:sldId id="527" r:id="rId129"/>
    <p:sldId id="327" r:id="rId130"/>
    <p:sldId id="393" r:id="rId131"/>
    <p:sldId id="329" r:id="rId132"/>
    <p:sldId id="534" r:id="rId133"/>
    <p:sldId id="535" r:id="rId134"/>
    <p:sldId id="536" r:id="rId135"/>
    <p:sldId id="401" r:id="rId136"/>
    <p:sldId id="532" r:id="rId137"/>
    <p:sldId id="538" r:id="rId138"/>
    <p:sldId id="593" r:id="rId139"/>
    <p:sldId id="539" r:id="rId140"/>
    <p:sldId id="541" r:id="rId141"/>
    <p:sldId id="537" r:id="rId142"/>
    <p:sldId id="396" r:id="rId143"/>
    <p:sldId id="414" r:id="rId144"/>
    <p:sldId id="397" r:id="rId145"/>
    <p:sldId id="559" r:id="rId146"/>
    <p:sldId id="454" r:id="rId147"/>
    <p:sldId id="516" r:id="rId148"/>
    <p:sldId id="478" r:id="rId149"/>
    <p:sldId id="479" r:id="rId150"/>
    <p:sldId id="594" r:id="rId151"/>
    <p:sldId id="577" r:id="rId152"/>
    <p:sldId id="578" r:id="rId153"/>
    <p:sldId id="606" r:id="rId154"/>
    <p:sldId id="524" r:id="rId155"/>
    <p:sldId id="509" r:id="rId156"/>
    <p:sldId id="462" r:id="rId157"/>
    <p:sldId id="574" r:id="rId158"/>
    <p:sldId id="447" r:id="rId159"/>
    <p:sldId id="445" r:id="rId160"/>
    <p:sldId id="449" r:id="rId161"/>
    <p:sldId id="450" r:id="rId162"/>
    <p:sldId id="451" r:id="rId163"/>
    <p:sldId id="452" r:id="rId164"/>
    <p:sldId id="581" r:id="rId165"/>
    <p:sldId id="403" r:id="rId1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4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9.xml"/><Relationship Id="rId138" Type="http://schemas.openxmlformats.org/officeDocument/2006/relationships/slide" Target="slides/slide63.xml"/><Relationship Id="rId159" Type="http://schemas.openxmlformats.org/officeDocument/2006/relationships/slide" Target="slides/slide84.xml"/><Relationship Id="rId170" Type="http://schemas.openxmlformats.org/officeDocument/2006/relationships/theme" Target="theme/theme1.xml"/><Relationship Id="rId107" Type="http://schemas.openxmlformats.org/officeDocument/2006/relationships/slide" Target="slides/slide3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Master" Target="slideMasters/slideMaster74.xml"/><Relationship Id="rId128" Type="http://schemas.openxmlformats.org/officeDocument/2006/relationships/slide" Target="slides/slide53.xml"/><Relationship Id="rId149" Type="http://schemas.openxmlformats.org/officeDocument/2006/relationships/slide" Target="slides/slide74.xml"/><Relationship Id="rId5" Type="http://schemas.openxmlformats.org/officeDocument/2006/relationships/slideMaster" Target="slideMasters/slideMaster5.xml"/><Relationship Id="rId95" Type="http://schemas.openxmlformats.org/officeDocument/2006/relationships/slide" Target="slides/slide20.xml"/><Relationship Id="rId160" Type="http://schemas.openxmlformats.org/officeDocument/2006/relationships/slide" Target="slides/slide8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3.xml"/><Relationship Id="rId139" Type="http://schemas.openxmlformats.org/officeDocument/2006/relationships/slide" Target="slides/slide64.xml"/><Relationship Id="rId85" Type="http://schemas.openxmlformats.org/officeDocument/2006/relationships/slide" Target="slides/slide10.xml"/><Relationship Id="rId150" Type="http://schemas.openxmlformats.org/officeDocument/2006/relationships/slide" Target="slides/slide75.xml"/><Relationship Id="rId171"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3.xml"/><Relationship Id="rId129" Type="http://schemas.openxmlformats.org/officeDocument/2006/relationships/slide" Target="slides/slide54.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Master" Target="slideMasters/slideMaster75.xml"/><Relationship Id="rId91" Type="http://schemas.openxmlformats.org/officeDocument/2006/relationships/slide" Target="slides/slide16.xml"/><Relationship Id="rId96" Type="http://schemas.openxmlformats.org/officeDocument/2006/relationships/slide" Target="slides/slide21.xml"/><Relationship Id="rId140" Type="http://schemas.openxmlformats.org/officeDocument/2006/relationships/slide" Target="slides/slide65.xml"/><Relationship Id="rId145" Type="http://schemas.openxmlformats.org/officeDocument/2006/relationships/slide" Target="slides/slide70.xml"/><Relationship Id="rId161" Type="http://schemas.openxmlformats.org/officeDocument/2006/relationships/slide" Target="slides/slide86.xml"/><Relationship Id="rId16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9.xml"/><Relationship Id="rId119" Type="http://schemas.openxmlformats.org/officeDocument/2006/relationships/slide" Target="slides/slide44.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6.xml"/><Relationship Id="rId86" Type="http://schemas.openxmlformats.org/officeDocument/2006/relationships/slide" Target="slides/slide11.xml"/><Relationship Id="rId130" Type="http://schemas.openxmlformats.org/officeDocument/2006/relationships/slide" Target="slides/slide55.xml"/><Relationship Id="rId135" Type="http://schemas.openxmlformats.org/officeDocument/2006/relationships/slide" Target="slides/slide60.xml"/><Relationship Id="rId151" Type="http://schemas.openxmlformats.org/officeDocument/2006/relationships/slide" Target="slides/slide76.xml"/><Relationship Id="rId156" Type="http://schemas.openxmlformats.org/officeDocument/2006/relationships/slide" Target="slides/slide8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xml"/><Relationship Id="rId97" Type="http://schemas.openxmlformats.org/officeDocument/2006/relationships/slide" Target="slides/slide22.xml"/><Relationship Id="rId104" Type="http://schemas.openxmlformats.org/officeDocument/2006/relationships/slide" Target="slides/slide29.xml"/><Relationship Id="rId120" Type="http://schemas.openxmlformats.org/officeDocument/2006/relationships/slide" Target="slides/slide45.xml"/><Relationship Id="rId125" Type="http://schemas.openxmlformats.org/officeDocument/2006/relationships/slide" Target="slides/slide50.xml"/><Relationship Id="rId141" Type="http://schemas.openxmlformats.org/officeDocument/2006/relationships/slide" Target="slides/slide66.xml"/><Relationship Id="rId146" Type="http://schemas.openxmlformats.org/officeDocument/2006/relationships/slide" Target="slides/slide71.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Master" Target="slideMasters/slideMaster71.xml"/><Relationship Id="rId92" Type="http://schemas.openxmlformats.org/officeDocument/2006/relationships/slide" Target="slides/slide17.xml"/><Relationship Id="rId16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2.xml"/><Relationship Id="rId110" Type="http://schemas.openxmlformats.org/officeDocument/2006/relationships/slide" Target="slides/slide35.xml"/><Relationship Id="rId115" Type="http://schemas.openxmlformats.org/officeDocument/2006/relationships/slide" Target="slides/slide40.xml"/><Relationship Id="rId131" Type="http://schemas.openxmlformats.org/officeDocument/2006/relationships/slide" Target="slides/slide56.xml"/><Relationship Id="rId136" Type="http://schemas.openxmlformats.org/officeDocument/2006/relationships/slide" Target="slides/slide61.xml"/><Relationship Id="rId157" Type="http://schemas.openxmlformats.org/officeDocument/2006/relationships/slide" Target="slides/slide82.xml"/><Relationship Id="rId61" Type="http://schemas.openxmlformats.org/officeDocument/2006/relationships/slideMaster" Target="slideMasters/slideMaster61.xml"/><Relationship Id="rId82" Type="http://schemas.openxmlformats.org/officeDocument/2006/relationships/slide" Target="slides/slide7.xml"/><Relationship Id="rId152" Type="http://schemas.openxmlformats.org/officeDocument/2006/relationships/slide" Target="slides/slide7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2.xml"/><Relationship Id="rId100" Type="http://schemas.openxmlformats.org/officeDocument/2006/relationships/slide" Target="slides/slide25.xml"/><Relationship Id="rId105" Type="http://schemas.openxmlformats.org/officeDocument/2006/relationships/slide" Target="slides/slide30.xml"/><Relationship Id="rId126" Type="http://schemas.openxmlformats.org/officeDocument/2006/relationships/slide" Target="slides/slide51.xml"/><Relationship Id="rId147" Type="http://schemas.openxmlformats.org/officeDocument/2006/relationships/slide" Target="slides/slide72.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8.xml"/><Relationship Id="rId98" Type="http://schemas.openxmlformats.org/officeDocument/2006/relationships/slide" Target="slides/slide23.xml"/><Relationship Id="rId121" Type="http://schemas.openxmlformats.org/officeDocument/2006/relationships/slide" Target="slides/slide46.xml"/><Relationship Id="rId142" Type="http://schemas.openxmlformats.org/officeDocument/2006/relationships/slide" Target="slides/slide67.xml"/><Relationship Id="rId163" Type="http://schemas.openxmlformats.org/officeDocument/2006/relationships/slide" Target="slides/slide8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1.xml"/><Relationship Id="rId137" Type="http://schemas.openxmlformats.org/officeDocument/2006/relationships/slide" Target="slides/slide62.xml"/><Relationship Id="rId158" Type="http://schemas.openxmlformats.org/officeDocument/2006/relationships/slide" Target="slides/slide8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8.xml"/><Relationship Id="rId88" Type="http://schemas.openxmlformats.org/officeDocument/2006/relationships/slide" Target="slides/slide13.xml"/><Relationship Id="rId111" Type="http://schemas.openxmlformats.org/officeDocument/2006/relationships/slide" Target="slides/slide36.xml"/><Relationship Id="rId132" Type="http://schemas.openxmlformats.org/officeDocument/2006/relationships/slide" Target="slides/slide57.xml"/><Relationship Id="rId153" Type="http://schemas.openxmlformats.org/officeDocument/2006/relationships/slide" Target="slides/slide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1.xml"/><Relationship Id="rId127" Type="http://schemas.openxmlformats.org/officeDocument/2006/relationships/slide" Target="slides/slide5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78" Type="http://schemas.openxmlformats.org/officeDocument/2006/relationships/slide" Target="slides/slide3.xml"/><Relationship Id="rId94" Type="http://schemas.openxmlformats.org/officeDocument/2006/relationships/slide" Target="slides/slide19.xml"/><Relationship Id="rId99" Type="http://schemas.openxmlformats.org/officeDocument/2006/relationships/slide" Target="slides/slide24.xml"/><Relationship Id="rId101" Type="http://schemas.openxmlformats.org/officeDocument/2006/relationships/slide" Target="slides/slide26.xml"/><Relationship Id="rId122" Type="http://schemas.openxmlformats.org/officeDocument/2006/relationships/slide" Target="slides/slide47.xml"/><Relationship Id="rId143" Type="http://schemas.openxmlformats.org/officeDocument/2006/relationships/slide" Target="slides/slide68.xml"/><Relationship Id="rId148" Type="http://schemas.openxmlformats.org/officeDocument/2006/relationships/slide" Target="slides/slide73.xml"/><Relationship Id="rId164" Type="http://schemas.openxmlformats.org/officeDocument/2006/relationships/slide" Target="slides/slide89.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4.xml"/><Relationship Id="rId112" Type="http://schemas.openxmlformats.org/officeDocument/2006/relationships/slide" Target="slides/slide37.xml"/><Relationship Id="rId133" Type="http://schemas.openxmlformats.org/officeDocument/2006/relationships/slide" Target="slides/slide58.xml"/><Relationship Id="rId154" Type="http://schemas.openxmlformats.org/officeDocument/2006/relationships/slide" Target="slides/slide79.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4.xml"/><Relationship Id="rId102" Type="http://schemas.openxmlformats.org/officeDocument/2006/relationships/slide" Target="slides/slide27.xml"/><Relationship Id="rId123" Type="http://schemas.openxmlformats.org/officeDocument/2006/relationships/slide" Target="slides/slide48.xml"/><Relationship Id="rId144" Type="http://schemas.openxmlformats.org/officeDocument/2006/relationships/slide" Target="slides/slide69.xml"/><Relationship Id="rId90" Type="http://schemas.openxmlformats.org/officeDocument/2006/relationships/slide" Target="slides/slide15.xml"/><Relationship Id="rId165" Type="http://schemas.openxmlformats.org/officeDocument/2006/relationships/slide" Target="slides/slide9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8.xml"/><Relationship Id="rId134" Type="http://schemas.openxmlformats.org/officeDocument/2006/relationships/slide" Target="slides/slide59.xml"/><Relationship Id="rId80" Type="http://schemas.openxmlformats.org/officeDocument/2006/relationships/slide" Target="slides/slide5.xml"/><Relationship Id="rId155" Type="http://schemas.openxmlformats.org/officeDocument/2006/relationships/slide" Target="slides/slide8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8.xml"/><Relationship Id="rId124"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D3A9EE-3887-4A0D-B836-B4678A5BCC2C}" type="datetimeFigureOut">
              <a:rPr lang="en-US" smtClean="0"/>
              <a:t>4/2/2018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2F8B64-EB6D-493E-A7A6-F78A3413194C}" type="slidenum">
              <a:rPr lang="en-US" smtClean="0"/>
              <a:t>‹#›</a:t>
            </a:fld>
            <a:endParaRPr lang="en-US"/>
          </a:p>
        </p:txBody>
      </p:sp>
    </p:spTree>
    <p:extLst>
      <p:ext uri="{BB962C8B-B14F-4D97-AF65-F5344CB8AC3E}">
        <p14:creationId xmlns:p14="http://schemas.microsoft.com/office/powerpoint/2010/main" val="421420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latin typeface="Verdana" pitchFamily="34" charset="0"/>
              <a:cs typeface="Arial" charset="0"/>
            </a:endParaRPr>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cs typeface="Arial" charset="0"/>
              </a:defRPr>
            </a:lvl1pPr>
            <a:lvl2pPr marL="742950" indent="-285750" eaLnBrk="0" hangingPunct="0">
              <a:defRPr sz="1200">
                <a:solidFill>
                  <a:schemeClr val="tx1"/>
                </a:solidFill>
                <a:latin typeface="Tahoma" pitchFamily="34" charset="0"/>
                <a:cs typeface="Arial" charset="0"/>
              </a:defRPr>
            </a:lvl2pPr>
            <a:lvl3pPr marL="1143000" indent="-228600" eaLnBrk="0" hangingPunct="0">
              <a:defRPr sz="1200">
                <a:solidFill>
                  <a:schemeClr val="tx1"/>
                </a:solidFill>
                <a:latin typeface="Tahoma" pitchFamily="34" charset="0"/>
                <a:cs typeface="Arial" charset="0"/>
              </a:defRPr>
            </a:lvl3pPr>
            <a:lvl4pPr marL="1600200" indent="-228600" eaLnBrk="0" hangingPunct="0">
              <a:defRPr sz="1200">
                <a:solidFill>
                  <a:schemeClr val="tx1"/>
                </a:solidFill>
                <a:latin typeface="Tahoma" pitchFamily="34" charset="0"/>
                <a:cs typeface="Arial" charset="0"/>
              </a:defRPr>
            </a:lvl4pPr>
            <a:lvl5pPr marL="2057400" indent="-228600" eaLnBrk="0" hangingPunct="0">
              <a:defRPr sz="1200">
                <a:solidFill>
                  <a:schemeClr val="tx1"/>
                </a:solidFill>
                <a:latin typeface="Tahoma" pitchFamily="34" charset="0"/>
                <a:cs typeface="Arial" charset="0"/>
              </a:defRPr>
            </a:lvl5pPr>
            <a:lvl6pPr marL="2514600" indent="-228600" eaLnBrk="0" fontAlgn="base" hangingPunct="0">
              <a:spcBef>
                <a:spcPct val="0"/>
              </a:spcBef>
              <a:spcAft>
                <a:spcPct val="0"/>
              </a:spcAft>
              <a:defRPr sz="1200">
                <a:solidFill>
                  <a:schemeClr val="tx1"/>
                </a:solidFill>
                <a:latin typeface="Tahoma" pitchFamily="34" charset="0"/>
                <a:cs typeface="Arial" charset="0"/>
              </a:defRPr>
            </a:lvl6pPr>
            <a:lvl7pPr marL="2971800" indent="-228600" eaLnBrk="0" fontAlgn="base" hangingPunct="0">
              <a:spcBef>
                <a:spcPct val="0"/>
              </a:spcBef>
              <a:spcAft>
                <a:spcPct val="0"/>
              </a:spcAft>
              <a:defRPr sz="1200">
                <a:solidFill>
                  <a:schemeClr val="tx1"/>
                </a:solidFill>
                <a:latin typeface="Tahoma" pitchFamily="34" charset="0"/>
                <a:cs typeface="Arial" charset="0"/>
              </a:defRPr>
            </a:lvl7pPr>
            <a:lvl8pPr marL="3429000" indent="-228600" eaLnBrk="0" fontAlgn="base" hangingPunct="0">
              <a:spcBef>
                <a:spcPct val="0"/>
              </a:spcBef>
              <a:spcAft>
                <a:spcPct val="0"/>
              </a:spcAft>
              <a:defRPr sz="1200">
                <a:solidFill>
                  <a:schemeClr val="tx1"/>
                </a:solidFill>
                <a:latin typeface="Tahoma" pitchFamily="34" charset="0"/>
                <a:cs typeface="Arial" charset="0"/>
              </a:defRPr>
            </a:lvl8pPr>
            <a:lvl9pPr marL="3886200" indent="-228600" eaLnBrk="0" fontAlgn="base" hangingPunct="0">
              <a:spcBef>
                <a:spcPct val="0"/>
              </a:spcBef>
              <a:spcAft>
                <a:spcPct val="0"/>
              </a:spcAft>
              <a:defRPr sz="1200">
                <a:solidFill>
                  <a:schemeClr val="tx1"/>
                </a:solidFill>
                <a:latin typeface="Tahoma" pitchFamily="34" charset="0"/>
                <a:cs typeface="Arial" charset="0"/>
              </a:defRPr>
            </a:lvl9pPr>
          </a:lstStyle>
          <a:p>
            <a:pPr eaLnBrk="1" hangingPunct="1"/>
            <a:fld id="{9615914A-E41A-49BE-BEDA-34971F5C8A68}" type="slidenum">
              <a:rPr lang="en-GB" altLang="en-US">
                <a:solidFill>
                  <a:prstClr val="black"/>
                </a:solidFill>
                <a:latin typeface="Calibri" pitchFamily="34" charset="0"/>
              </a:rPr>
              <a:pPr eaLnBrk="1" hangingPunct="1"/>
              <a:t>68</a:t>
            </a:fld>
            <a:endParaRPr lang="en-GB" altLang="en-US">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latin typeface="Verdana" pitchFamily="34" charset="0"/>
              <a:cs typeface="Arial" charset="0"/>
            </a:endParaRPr>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a:solidFill>
                  <a:schemeClr val="tx1"/>
                </a:solidFill>
                <a:latin typeface="Tahoma" pitchFamily="34" charset="0"/>
                <a:cs typeface="Arial" charset="0"/>
              </a:defRPr>
            </a:lvl1pPr>
            <a:lvl2pPr marL="742950" indent="-285750" eaLnBrk="0" hangingPunct="0">
              <a:defRPr sz="1200">
                <a:solidFill>
                  <a:schemeClr val="tx1"/>
                </a:solidFill>
                <a:latin typeface="Tahoma" pitchFamily="34" charset="0"/>
                <a:cs typeface="Arial" charset="0"/>
              </a:defRPr>
            </a:lvl2pPr>
            <a:lvl3pPr marL="1143000" indent="-228600" eaLnBrk="0" hangingPunct="0">
              <a:defRPr sz="1200">
                <a:solidFill>
                  <a:schemeClr val="tx1"/>
                </a:solidFill>
                <a:latin typeface="Tahoma" pitchFamily="34" charset="0"/>
                <a:cs typeface="Arial" charset="0"/>
              </a:defRPr>
            </a:lvl3pPr>
            <a:lvl4pPr marL="1600200" indent="-228600" eaLnBrk="0" hangingPunct="0">
              <a:defRPr sz="1200">
                <a:solidFill>
                  <a:schemeClr val="tx1"/>
                </a:solidFill>
                <a:latin typeface="Tahoma" pitchFamily="34" charset="0"/>
                <a:cs typeface="Arial" charset="0"/>
              </a:defRPr>
            </a:lvl4pPr>
            <a:lvl5pPr marL="2057400" indent="-228600" eaLnBrk="0" hangingPunct="0">
              <a:defRPr sz="1200">
                <a:solidFill>
                  <a:schemeClr val="tx1"/>
                </a:solidFill>
                <a:latin typeface="Tahoma" pitchFamily="34" charset="0"/>
                <a:cs typeface="Arial" charset="0"/>
              </a:defRPr>
            </a:lvl5pPr>
            <a:lvl6pPr marL="2514600" indent="-228600" eaLnBrk="0" fontAlgn="base" hangingPunct="0">
              <a:spcBef>
                <a:spcPct val="0"/>
              </a:spcBef>
              <a:spcAft>
                <a:spcPct val="0"/>
              </a:spcAft>
              <a:defRPr sz="1200">
                <a:solidFill>
                  <a:schemeClr val="tx1"/>
                </a:solidFill>
                <a:latin typeface="Tahoma" pitchFamily="34" charset="0"/>
                <a:cs typeface="Arial" charset="0"/>
              </a:defRPr>
            </a:lvl6pPr>
            <a:lvl7pPr marL="2971800" indent="-228600" eaLnBrk="0" fontAlgn="base" hangingPunct="0">
              <a:spcBef>
                <a:spcPct val="0"/>
              </a:spcBef>
              <a:spcAft>
                <a:spcPct val="0"/>
              </a:spcAft>
              <a:defRPr sz="1200">
                <a:solidFill>
                  <a:schemeClr val="tx1"/>
                </a:solidFill>
                <a:latin typeface="Tahoma" pitchFamily="34" charset="0"/>
                <a:cs typeface="Arial" charset="0"/>
              </a:defRPr>
            </a:lvl7pPr>
            <a:lvl8pPr marL="3429000" indent="-228600" eaLnBrk="0" fontAlgn="base" hangingPunct="0">
              <a:spcBef>
                <a:spcPct val="0"/>
              </a:spcBef>
              <a:spcAft>
                <a:spcPct val="0"/>
              </a:spcAft>
              <a:defRPr sz="1200">
                <a:solidFill>
                  <a:schemeClr val="tx1"/>
                </a:solidFill>
                <a:latin typeface="Tahoma" pitchFamily="34" charset="0"/>
                <a:cs typeface="Arial" charset="0"/>
              </a:defRPr>
            </a:lvl8pPr>
            <a:lvl9pPr marL="3886200" indent="-228600" eaLnBrk="0" fontAlgn="base" hangingPunct="0">
              <a:spcBef>
                <a:spcPct val="0"/>
              </a:spcBef>
              <a:spcAft>
                <a:spcPct val="0"/>
              </a:spcAft>
              <a:defRPr sz="1200">
                <a:solidFill>
                  <a:schemeClr val="tx1"/>
                </a:solidFill>
                <a:latin typeface="Tahoma" pitchFamily="34" charset="0"/>
                <a:cs typeface="Arial" charset="0"/>
              </a:defRPr>
            </a:lvl9pPr>
          </a:lstStyle>
          <a:p>
            <a:pPr eaLnBrk="1" hangingPunct="1"/>
            <a:fld id="{C2A3DA9F-094E-4479-8B6C-4416AB6CD25E}" type="slidenum">
              <a:rPr lang="da-DK" altLang="en-US">
                <a:solidFill>
                  <a:prstClr val="black"/>
                </a:solidFill>
                <a:latin typeface="Calibri" pitchFamily="34" charset="0"/>
              </a:rPr>
              <a:pPr eaLnBrk="1" hangingPunct="1"/>
              <a:t>70</a:t>
            </a:fld>
            <a:endParaRPr lang="da-DK" altLang="en-US">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eaLnBrk="0" hangingPunct="0">
              <a:defRPr sz="2000">
                <a:solidFill>
                  <a:schemeClr val="tx1"/>
                </a:solidFill>
                <a:latin typeface="Arial" pitchFamily="34" charset="0"/>
              </a:defRPr>
            </a:lvl1pPr>
            <a:lvl2pPr marL="742950" indent="-285750" defTabSz="908050" eaLnBrk="0" hangingPunct="0">
              <a:defRPr sz="2000">
                <a:solidFill>
                  <a:schemeClr val="tx1"/>
                </a:solidFill>
                <a:latin typeface="Arial" pitchFamily="34" charset="0"/>
              </a:defRPr>
            </a:lvl2pPr>
            <a:lvl3pPr marL="1143000" indent="-228600" defTabSz="908050" eaLnBrk="0" hangingPunct="0">
              <a:defRPr sz="2000">
                <a:solidFill>
                  <a:schemeClr val="tx1"/>
                </a:solidFill>
                <a:latin typeface="Arial" pitchFamily="34" charset="0"/>
              </a:defRPr>
            </a:lvl3pPr>
            <a:lvl4pPr marL="1600200" indent="-228600" defTabSz="908050" eaLnBrk="0" hangingPunct="0">
              <a:defRPr sz="2000">
                <a:solidFill>
                  <a:schemeClr val="tx1"/>
                </a:solidFill>
                <a:latin typeface="Arial" pitchFamily="34" charset="0"/>
              </a:defRPr>
            </a:lvl4pPr>
            <a:lvl5pPr marL="2057400" indent="-228600" defTabSz="908050" eaLnBrk="0" hangingPunct="0">
              <a:defRPr sz="2000">
                <a:solidFill>
                  <a:schemeClr val="tx1"/>
                </a:solidFill>
                <a:latin typeface="Arial" pitchFamily="34" charset="0"/>
              </a:defRPr>
            </a:lvl5pPr>
            <a:lvl6pPr marL="2514600" indent="-228600" defTabSz="90805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805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805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805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eaLnBrk="1" hangingPunct="1"/>
            <a:fld id="{E5353476-7030-4D98-819A-424DF200903C}" type="slidenum">
              <a:rPr lang="en-US" altLang="en-US" sz="1200">
                <a:solidFill>
                  <a:prstClr val="black"/>
                </a:solidFill>
                <a:latin typeface="Times New Roman" pitchFamily="18" charset="0"/>
              </a:rPr>
              <a:pPr eaLnBrk="1" hangingPunct="1"/>
              <a:t>91</a:t>
            </a:fld>
            <a:endParaRPr lang="en-US" altLang="en-US" sz="1200">
              <a:solidFill>
                <a:prstClr val="black"/>
              </a:solidFill>
              <a:latin typeface="Times New Roman" pitchFamily="18" charset="0"/>
            </a:endParaRPr>
          </a:p>
        </p:txBody>
      </p:sp>
      <p:sp>
        <p:nvSpPr>
          <p:cNvPr id="143363" name="Rectangle 3"/>
          <p:cNvSpPr txBox="1">
            <a:spLocks noGrp="1" noChangeArrowheads="1"/>
          </p:cNvSpPr>
          <p:nvPr/>
        </p:nvSpPr>
        <p:spPr bwMode="auto">
          <a:xfrm>
            <a:off x="3890963" y="0"/>
            <a:ext cx="29670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algn="r" eaLnBrk="1" fontAlgn="base" hangingPunct="1">
              <a:spcBef>
                <a:spcPct val="0"/>
              </a:spcBef>
              <a:spcAft>
                <a:spcPct val="0"/>
              </a:spcAft>
            </a:pPr>
            <a:fld id="{1C4B394B-0565-4DA6-9598-4390673159B9}" type="datetime8">
              <a:rPr lang="en-US" altLang="en-US" sz="1200" smtClean="0">
                <a:solidFill>
                  <a:prstClr val="black"/>
                </a:solidFill>
                <a:cs typeface="Arial" pitchFamily="34" charset="0"/>
              </a:rPr>
              <a:pPr algn="r" eaLnBrk="1" fontAlgn="base" hangingPunct="1">
                <a:spcBef>
                  <a:spcPct val="0"/>
                </a:spcBef>
                <a:spcAft>
                  <a:spcPct val="0"/>
                </a:spcAft>
              </a:pPr>
              <a:t>4/2/2018 11:27 PM</a:t>
            </a:fld>
            <a:endParaRPr lang="en-US" altLang="en-US" sz="1200" smtClean="0">
              <a:solidFill>
                <a:prstClr val="black"/>
              </a:solidFill>
              <a:cs typeface="Arial" pitchFamily="34" charset="0"/>
            </a:endParaRPr>
          </a:p>
        </p:txBody>
      </p:sp>
      <p:sp>
        <p:nvSpPr>
          <p:cNvPr id="143364" name="Rectangle 3"/>
          <p:cNvSpPr txBox="1">
            <a:spLocks noGrp="1" noChangeArrowheads="1"/>
          </p:cNvSpPr>
          <p:nvPr/>
        </p:nvSpPr>
        <p:spPr bwMode="auto">
          <a:xfrm>
            <a:off x="3890963" y="0"/>
            <a:ext cx="29670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algn="r" eaLnBrk="1" fontAlgn="base" hangingPunct="1">
              <a:spcBef>
                <a:spcPct val="0"/>
              </a:spcBef>
              <a:spcAft>
                <a:spcPct val="0"/>
              </a:spcAft>
            </a:pPr>
            <a:endParaRPr lang="ar-SY" altLang="en-US" sz="1200" smtClean="0">
              <a:solidFill>
                <a:prstClr val="black"/>
              </a:solidFill>
            </a:endParaRPr>
          </a:p>
        </p:txBody>
      </p:sp>
      <p:sp>
        <p:nvSpPr>
          <p:cNvPr id="143365" name="Rectangle 6"/>
          <p:cNvSpPr txBox="1">
            <a:spLocks noGrp="1" noChangeArrowheads="1"/>
          </p:cNvSpPr>
          <p:nvPr/>
        </p:nvSpPr>
        <p:spPr bwMode="auto">
          <a:xfrm>
            <a:off x="153988" y="8618538"/>
            <a:ext cx="296703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nchor="b"/>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eaLnBrk="1" fontAlgn="base" hangingPunct="1">
              <a:spcBef>
                <a:spcPct val="0"/>
              </a:spcBef>
              <a:spcAft>
                <a:spcPct val="0"/>
              </a:spcAft>
            </a:pPr>
            <a:r>
              <a:rPr lang="en-US" altLang="en-US" sz="1200" smtClean="0">
                <a:solidFill>
                  <a:prstClr val="black"/>
                </a:solidFill>
                <a:cs typeface="Arial" pitchFamily="34" charset="0"/>
              </a:rPr>
              <a:t>DRAFT MannKind Corporation</a:t>
            </a:r>
          </a:p>
        </p:txBody>
      </p:sp>
      <p:sp>
        <p:nvSpPr>
          <p:cNvPr id="143366" name="Rectangle 7"/>
          <p:cNvSpPr txBox="1">
            <a:spLocks noGrp="1" noChangeArrowheads="1"/>
          </p:cNvSpPr>
          <p:nvPr/>
        </p:nvSpPr>
        <p:spPr bwMode="auto">
          <a:xfrm>
            <a:off x="3719513" y="8618538"/>
            <a:ext cx="2968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nchor="b"/>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algn="r" eaLnBrk="1" fontAlgn="base" hangingPunct="1">
              <a:spcBef>
                <a:spcPct val="0"/>
              </a:spcBef>
              <a:spcAft>
                <a:spcPct val="0"/>
              </a:spcAft>
            </a:pPr>
            <a:fld id="{F0E46F26-113D-4B07-AB81-0B874D8FBE87}" type="slidenum">
              <a:rPr lang="en-US" altLang="en-US" sz="1200" smtClean="0">
                <a:solidFill>
                  <a:prstClr val="black"/>
                </a:solidFill>
                <a:cs typeface="Arial" pitchFamily="34" charset="0"/>
              </a:rPr>
              <a:pPr algn="r" eaLnBrk="1" fontAlgn="base" hangingPunct="1">
                <a:spcBef>
                  <a:spcPct val="0"/>
                </a:spcBef>
                <a:spcAft>
                  <a:spcPct val="0"/>
                </a:spcAft>
              </a:pPr>
              <a:t>91</a:t>
            </a:fld>
            <a:endParaRPr lang="en-US" altLang="en-US" sz="1200" smtClean="0">
              <a:solidFill>
                <a:prstClr val="black"/>
              </a:solidFill>
              <a:cs typeface="Arial" pitchFamily="34" charset="0"/>
            </a:endParaRPr>
          </a:p>
        </p:txBody>
      </p:sp>
      <p:sp>
        <p:nvSpPr>
          <p:cNvPr id="143367" name="Rectangle 6"/>
          <p:cNvSpPr txBox="1">
            <a:spLocks noGrp="1" noChangeArrowheads="1"/>
          </p:cNvSpPr>
          <p:nvPr/>
        </p:nvSpPr>
        <p:spPr bwMode="auto">
          <a:xfrm>
            <a:off x="153988" y="8618538"/>
            <a:ext cx="296703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nchor="b"/>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eaLnBrk="1" fontAlgn="base" hangingPunct="1">
              <a:spcBef>
                <a:spcPct val="0"/>
              </a:spcBef>
              <a:spcAft>
                <a:spcPct val="0"/>
              </a:spcAft>
            </a:pPr>
            <a:r>
              <a:rPr lang="en-US" altLang="en-US" sz="1200" smtClean="0">
                <a:solidFill>
                  <a:prstClr val="black"/>
                </a:solidFill>
                <a:cs typeface="Arial" pitchFamily="34" charset="0"/>
              </a:rPr>
              <a:t>DRAFT MannKind Corporation</a:t>
            </a:r>
          </a:p>
        </p:txBody>
      </p:sp>
      <p:sp>
        <p:nvSpPr>
          <p:cNvPr id="143368" name="Rectangle 7"/>
          <p:cNvSpPr txBox="1">
            <a:spLocks noGrp="1" noChangeArrowheads="1"/>
          </p:cNvSpPr>
          <p:nvPr/>
        </p:nvSpPr>
        <p:spPr bwMode="auto">
          <a:xfrm>
            <a:off x="3719513" y="8618538"/>
            <a:ext cx="2968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nchor="b"/>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algn="r" eaLnBrk="1" fontAlgn="base" hangingPunct="1">
              <a:spcBef>
                <a:spcPct val="0"/>
              </a:spcBef>
              <a:spcAft>
                <a:spcPct val="0"/>
              </a:spcAft>
            </a:pPr>
            <a:fld id="{2F0912D7-147B-4255-A5E9-10C945CC42AA}" type="slidenum">
              <a:rPr lang="en-US" altLang="en-US" sz="1200" smtClean="0">
                <a:solidFill>
                  <a:prstClr val="black"/>
                </a:solidFill>
                <a:cs typeface="Arial" pitchFamily="34" charset="0"/>
              </a:rPr>
              <a:pPr algn="r" eaLnBrk="1" fontAlgn="base" hangingPunct="1">
                <a:spcBef>
                  <a:spcPct val="0"/>
                </a:spcBef>
                <a:spcAft>
                  <a:spcPct val="0"/>
                </a:spcAft>
              </a:pPr>
              <a:t>91</a:t>
            </a:fld>
            <a:endParaRPr lang="en-US" altLang="en-US" sz="1200" smtClean="0">
              <a:solidFill>
                <a:prstClr val="black"/>
              </a:solidFill>
              <a:cs typeface="Arial" pitchFamily="34" charset="0"/>
            </a:endParaRPr>
          </a:p>
        </p:txBody>
      </p:sp>
      <p:sp>
        <p:nvSpPr>
          <p:cNvPr id="143369" name="Rectangle 8"/>
          <p:cNvSpPr>
            <a:spLocks noGrp="1" noRot="1" noChangeAspect="1" noChangeArrowheads="1" noTextEdit="1"/>
          </p:cNvSpPr>
          <p:nvPr>
            <p:ph type="sldImg"/>
          </p:nvPr>
        </p:nvSpPr>
        <p:spPr>
          <a:xfrm>
            <a:off x="1990725" y="401638"/>
            <a:ext cx="2849563" cy="2136775"/>
          </a:xfrm>
          <a:ln/>
        </p:spPr>
      </p:sp>
      <p:sp>
        <p:nvSpPr>
          <p:cNvPr id="143370" name="Rectangle 9"/>
          <p:cNvSpPr>
            <a:spLocks noGrp="1" noChangeArrowheads="1"/>
          </p:cNvSpPr>
          <p:nvPr>
            <p:ph type="body" idx="1"/>
          </p:nvPr>
        </p:nvSpPr>
        <p:spPr>
          <a:xfrm>
            <a:off x="409575" y="2654300"/>
            <a:ext cx="6119813" cy="587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In summary, expectedly some patients experienced an increase in antibody levels during AFREZZA treatment, which dropped after AFREZZA was discontinued. However, we did not find any association between antibody levels and clinical outcomes, such as </a:t>
            </a:r>
          </a:p>
          <a:p>
            <a:pPr lvl="1" eaLnBrk="1" hangingPunct="1">
              <a:buFontTx/>
              <a:buChar char="•"/>
            </a:pPr>
            <a:r>
              <a:rPr lang="en-US" altLang="en-US" smtClean="0"/>
              <a:t>HbA1c</a:t>
            </a:r>
          </a:p>
          <a:p>
            <a:pPr lvl="1" eaLnBrk="1" hangingPunct="1">
              <a:buFontTx/>
              <a:buChar char="•"/>
            </a:pPr>
            <a:r>
              <a:rPr lang="en-US" altLang="en-US" smtClean="0"/>
              <a:t>Hypoglycemia</a:t>
            </a:r>
          </a:p>
          <a:p>
            <a:pPr lvl="1" eaLnBrk="1" hangingPunct="1">
              <a:buFontTx/>
              <a:buChar char="•"/>
            </a:pPr>
            <a:r>
              <a:rPr lang="en-US" altLang="en-US" smtClean="0"/>
              <a:t>Insulin dose</a:t>
            </a:r>
          </a:p>
          <a:p>
            <a:pPr lvl="1" eaLnBrk="1" hangingPunct="1">
              <a:buFontTx/>
              <a:buChar char="•"/>
            </a:pPr>
            <a:r>
              <a:rPr lang="en-US" altLang="en-US" smtClean="0"/>
              <a:t>Serious and non-serious AEs </a:t>
            </a:r>
          </a:p>
          <a:p>
            <a:pPr lvl="1" eaLnBrk="1" hangingPunct="1">
              <a:buFontTx/>
              <a:buChar char="•"/>
            </a:pPr>
            <a:r>
              <a:rPr lang="en-US" altLang="en-US" smtClean="0"/>
              <a:t>Changes in pulmonary function</a:t>
            </a:r>
          </a:p>
          <a:p>
            <a:pPr lvl="1" eaLnBrk="1" hangingPunct="1">
              <a:buFontTx/>
              <a:buChar char="•"/>
            </a:pPr>
            <a:r>
              <a:rPr lang="en-US" altLang="en-US" smtClean="0"/>
              <a:t>Discontinuations</a:t>
            </a:r>
          </a:p>
          <a:p>
            <a:pPr eaLnBrk="1" hangingPunct="1"/>
            <a:endParaRPr lang="en-US" altLang="en-US" smtClean="0"/>
          </a:p>
        </p:txBody>
      </p:sp>
      <p:sp>
        <p:nvSpPr>
          <p:cNvPr id="143371" name="Date Placeholder 4"/>
          <p:cNvSpPr txBox="1">
            <a:spLocks noGrp="1"/>
          </p:cNvSpPr>
          <p:nvPr/>
        </p:nvSpPr>
        <p:spPr bwMode="auto">
          <a:xfrm>
            <a:off x="3890963" y="0"/>
            <a:ext cx="29670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algn="r" eaLnBrk="1" fontAlgn="base" hangingPunct="1">
              <a:spcBef>
                <a:spcPct val="0"/>
              </a:spcBef>
              <a:spcAft>
                <a:spcPct val="0"/>
              </a:spcAft>
            </a:pPr>
            <a:endParaRPr lang="ar-SY" altLang="en-US" sz="1200" smtClean="0">
              <a:solidFill>
                <a:prstClr val="black"/>
              </a:solidFill>
            </a:endParaRPr>
          </a:p>
        </p:txBody>
      </p:sp>
      <p:sp>
        <p:nvSpPr>
          <p:cNvPr id="143372" name="Footer Placeholder 5"/>
          <p:cNvSpPr txBox="1">
            <a:spLocks noGrp="1"/>
          </p:cNvSpPr>
          <p:nvPr/>
        </p:nvSpPr>
        <p:spPr bwMode="auto">
          <a:xfrm>
            <a:off x="153988" y="8618538"/>
            <a:ext cx="2967037"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nchor="b"/>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eaLnBrk="1" fontAlgn="base" hangingPunct="1">
              <a:spcBef>
                <a:spcPct val="0"/>
              </a:spcBef>
              <a:spcAft>
                <a:spcPct val="0"/>
              </a:spcAft>
            </a:pPr>
            <a:r>
              <a:rPr lang="en-US" altLang="en-US" sz="1200" smtClean="0">
                <a:solidFill>
                  <a:prstClr val="black"/>
                </a:solidFill>
                <a:cs typeface="Arial" pitchFamily="34" charset="0"/>
              </a:rPr>
              <a:t>DRAFTMannKind Corporation</a:t>
            </a:r>
          </a:p>
        </p:txBody>
      </p:sp>
      <p:sp>
        <p:nvSpPr>
          <p:cNvPr id="143373" name="Slide Number Placeholder 6"/>
          <p:cNvSpPr txBox="1">
            <a:spLocks noGrp="1"/>
          </p:cNvSpPr>
          <p:nvPr/>
        </p:nvSpPr>
        <p:spPr bwMode="auto">
          <a:xfrm>
            <a:off x="3719513" y="8618538"/>
            <a:ext cx="29686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682" tIns="45340" rIns="90682" bIns="45340" anchor="b"/>
          <a:lstStyle>
            <a:lvl1pPr defTabSz="909638" eaLnBrk="0" hangingPunct="0">
              <a:defRPr sz="2000">
                <a:solidFill>
                  <a:schemeClr val="tx1"/>
                </a:solidFill>
                <a:latin typeface="Arial" pitchFamily="34" charset="0"/>
              </a:defRPr>
            </a:lvl1pPr>
            <a:lvl2pPr marL="742950" indent="-285750" defTabSz="909638" eaLnBrk="0" hangingPunct="0">
              <a:defRPr sz="2000">
                <a:solidFill>
                  <a:schemeClr val="tx1"/>
                </a:solidFill>
                <a:latin typeface="Arial" pitchFamily="34" charset="0"/>
              </a:defRPr>
            </a:lvl2pPr>
            <a:lvl3pPr marL="1143000" indent="-228600" defTabSz="909638" eaLnBrk="0" hangingPunct="0">
              <a:defRPr sz="2000">
                <a:solidFill>
                  <a:schemeClr val="tx1"/>
                </a:solidFill>
                <a:latin typeface="Arial" pitchFamily="34" charset="0"/>
              </a:defRPr>
            </a:lvl3pPr>
            <a:lvl4pPr marL="1600200" indent="-228600" defTabSz="909638" eaLnBrk="0" hangingPunct="0">
              <a:defRPr sz="2000">
                <a:solidFill>
                  <a:schemeClr val="tx1"/>
                </a:solidFill>
                <a:latin typeface="Arial" pitchFamily="34" charset="0"/>
              </a:defRPr>
            </a:lvl4pPr>
            <a:lvl5pPr marL="2057400" indent="-228600" defTabSz="909638" eaLnBrk="0" hangingPunct="0">
              <a:defRPr sz="2000">
                <a:solidFill>
                  <a:schemeClr val="tx1"/>
                </a:solidFill>
                <a:latin typeface="Arial" pitchFamily="34" charset="0"/>
              </a:defRPr>
            </a:lvl5pPr>
            <a:lvl6pPr marL="25146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defTabSz="909638"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algn="r" eaLnBrk="1" fontAlgn="base" hangingPunct="1">
              <a:spcBef>
                <a:spcPct val="0"/>
              </a:spcBef>
              <a:spcAft>
                <a:spcPct val="0"/>
              </a:spcAft>
            </a:pPr>
            <a:fld id="{C6ED0F16-2AC6-46F2-BB45-953474737DE2}" type="slidenum">
              <a:rPr lang="en-US" altLang="en-US" sz="1200" smtClean="0">
                <a:solidFill>
                  <a:prstClr val="black"/>
                </a:solidFill>
                <a:cs typeface="Arial" pitchFamily="34" charset="0"/>
              </a:rPr>
              <a:pPr algn="r" eaLnBrk="1" fontAlgn="base" hangingPunct="1">
                <a:spcBef>
                  <a:spcPct val="0"/>
                </a:spcBef>
                <a:spcAft>
                  <a:spcPct val="0"/>
                </a:spcAft>
              </a:pPr>
              <a:t>91</a:t>
            </a:fld>
            <a:endParaRPr lang="en-US" altLang="en-US" sz="1200" smtClean="0">
              <a:solidFill>
                <a:prstClr val="black"/>
              </a:solidFill>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8457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15991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782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8662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1247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97140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4194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400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20102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3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05879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2677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3173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4131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1929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5360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128542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5170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04866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160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905A9-F084-4CE1-A850-92B43667D6F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F5A1E9-1DBC-4BD4-B266-6A7B5267A6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4810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287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3534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1002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790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2945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905A9-F084-4CE1-A850-92B43667D6F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F5A1E9-1DBC-4BD4-B266-6A7B5267A6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5055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727C8F-9ADC-468F-8198-22C3F33A8DB9}"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1C6620-C3B8-48F7-B090-77E91C749F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35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18F5A-FB63-4DCB-B55B-CCCFFE653493}"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97C76F-4B59-4EFF-85A8-70083E83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1079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B905A9-F084-4CE1-A850-92B43667D6F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F5A1E9-1DBC-4BD4-B266-6A7B5267A6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8372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727C8F-9ADC-468F-8198-22C3F33A8DB9}"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A1C6620-C3B8-48F7-B090-77E91C749F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531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6937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1E083D-29CC-4D42-9CE8-671B8A1CF2D1}"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7FA1FA-23F1-42AB-B893-1D10AEA77A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0244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r>
              <a:rPr lang="ar-SA"/>
              <a:t>انقر لتحرير نمط العنوان الرئيسي</a:t>
            </a:r>
            <a:endParaRPr lang="en-US" altLang="en-US"/>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ar-SA"/>
              <a:t>انقر لتحرير نمط العنوان الثانوي الرئيسي</a:t>
            </a:r>
            <a:endParaRPr lang="en-US" altLang="en-US"/>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en-US">
              <a:solidFill>
                <a:srgbClr val="333399"/>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en-US">
              <a:solidFill>
                <a:srgbClr val="333399"/>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4B1E36F8-4E73-45D0-8263-7BAF247DF7BC}" type="slidenum">
              <a:rPr lang="ar-SA" altLang="en-US">
                <a:solidFill>
                  <a:srgbClr val="333399"/>
                </a:solidFill>
              </a:rPr>
              <a:pPr>
                <a:defRPr/>
              </a:pPr>
              <a:t>‹#›</a:t>
            </a:fld>
            <a:endParaRPr lang="en-US" altLang="en-US">
              <a:solidFill>
                <a:srgbClr val="333399"/>
              </a:solidFill>
            </a:endParaRPr>
          </a:p>
        </p:txBody>
      </p:sp>
    </p:spTree>
    <p:extLst>
      <p:ext uri="{BB962C8B-B14F-4D97-AF65-F5344CB8AC3E}">
        <p14:creationId xmlns:p14="http://schemas.microsoft.com/office/powerpoint/2010/main" val="9481668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48A7B2B-777D-440D-86F5-36A9EA2A6194}"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372561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55E8BFD-6D38-4714-BF02-1D7D2CD973BE}"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350503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523D04B-6E68-4166-B8B8-CA726458AE38}"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992848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0C18961-4965-488A-972A-FFBCE595E72A}"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933674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3F86169A-38C1-42EA-86E5-16880F115A1D}"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471676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8E7EE133-61AF-45A7-9352-174864493935}"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23859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3B977B2-BD2E-48BC-99B8-490606B31391}"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8680826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30C0D1C-C1BC-48EE-B82C-17EF951BCCC5}"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634790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5576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8625070-FF89-404F-A696-0E0C0F764613}"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18297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7004050" y="214313"/>
            <a:ext cx="1951038" cy="5918200"/>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1150938" y="214313"/>
            <a:ext cx="5700712" cy="59182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1C63626-10A5-4ED3-8AD4-E53867F532E6}"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0681053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150938" y="214313"/>
            <a:ext cx="7793037" cy="1462087"/>
          </a:xfrm>
        </p:spPr>
        <p:txBody>
          <a:bodyPr/>
          <a:lstStyle/>
          <a:p>
            <a:r>
              <a:rPr lang="ar-SA" smtClean="0"/>
              <a:t>انقر لتحرير نمط العنوان الرئيسي</a:t>
            </a:r>
            <a:endParaRPr lang="ar-SY"/>
          </a:p>
        </p:txBody>
      </p:sp>
      <p:sp>
        <p:nvSpPr>
          <p:cNvPr id="3" name="عنصر نائب للنص 2"/>
          <p:cNvSpPr>
            <a:spLocks noGrp="1"/>
          </p:cNvSpPr>
          <p:nvPr>
            <p:ph type="body" sz="half" idx="1"/>
          </p:nvPr>
        </p:nvSpPr>
        <p:spPr>
          <a:xfrm>
            <a:off x="1182688" y="2017713"/>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5145088" y="2017713"/>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5C1340F2-3E79-45F1-A183-2856359E95AB}"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9878845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عنوان وجدول">
    <p:spTree>
      <p:nvGrpSpPr>
        <p:cNvPr id="1" name=""/>
        <p:cNvGrpSpPr/>
        <p:nvPr/>
      </p:nvGrpSpPr>
      <p:grpSpPr>
        <a:xfrm>
          <a:off x="0" y="0"/>
          <a:ext cx="0" cy="0"/>
          <a:chOff x="0" y="0"/>
          <a:chExt cx="0" cy="0"/>
        </a:xfrm>
      </p:grpSpPr>
      <p:sp>
        <p:nvSpPr>
          <p:cNvPr id="2" name="عنوان 1"/>
          <p:cNvSpPr>
            <a:spLocks noGrp="1"/>
          </p:cNvSpPr>
          <p:nvPr>
            <p:ph type="title"/>
          </p:nvPr>
        </p:nvSpPr>
        <p:spPr>
          <a:xfrm>
            <a:off x="1150938" y="214313"/>
            <a:ext cx="7793037" cy="1462087"/>
          </a:xfrm>
        </p:spPr>
        <p:txBody>
          <a:bodyPr/>
          <a:lstStyle/>
          <a:p>
            <a:r>
              <a:rPr lang="ar-SA" smtClean="0"/>
              <a:t>انقر لتحرير نمط العنوان الرئيسي</a:t>
            </a:r>
            <a:endParaRPr lang="ar-SY"/>
          </a:p>
        </p:txBody>
      </p:sp>
      <p:sp>
        <p:nvSpPr>
          <p:cNvPr id="3" name="عنصر نائب للجدول 2"/>
          <p:cNvSpPr>
            <a:spLocks noGrp="1"/>
          </p:cNvSpPr>
          <p:nvPr>
            <p:ph type="tbl" idx="1"/>
          </p:nvPr>
        </p:nvSpPr>
        <p:spPr>
          <a:xfrm>
            <a:off x="1182688" y="2017713"/>
            <a:ext cx="7772400" cy="4114800"/>
          </a:xfrm>
        </p:spPr>
        <p:txBody>
          <a:bodyPr/>
          <a:lstStyle/>
          <a:p>
            <a:pPr lvl="0"/>
            <a:endParaRPr lang="ar-SY"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6284C8-102D-49C4-9557-8456433D533C}"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1971607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chart" preserve="1">
  <p:cSld name="عنوان ومخطط">
    <p:spTree>
      <p:nvGrpSpPr>
        <p:cNvPr id="1" name=""/>
        <p:cNvGrpSpPr/>
        <p:nvPr/>
      </p:nvGrpSpPr>
      <p:grpSpPr>
        <a:xfrm>
          <a:off x="0" y="0"/>
          <a:ext cx="0" cy="0"/>
          <a:chOff x="0" y="0"/>
          <a:chExt cx="0" cy="0"/>
        </a:xfrm>
      </p:grpSpPr>
      <p:sp>
        <p:nvSpPr>
          <p:cNvPr id="2" name="عنوان 1"/>
          <p:cNvSpPr>
            <a:spLocks noGrp="1"/>
          </p:cNvSpPr>
          <p:nvPr>
            <p:ph type="title"/>
          </p:nvPr>
        </p:nvSpPr>
        <p:spPr>
          <a:xfrm>
            <a:off x="1150938" y="214313"/>
            <a:ext cx="7793037" cy="1462087"/>
          </a:xfrm>
        </p:spPr>
        <p:txBody>
          <a:bodyPr/>
          <a:lstStyle/>
          <a:p>
            <a:r>
              <a:rPr lang="ar-SA" smtClean="0"/>
              <a:t>انقر لتحرير نمط العنوان الرئيسي</a:t>
            </a:r>
            <a:endParaRPr lang="ar-SY"/>
          </a:p>
        </p:txBody>
      </p:sp>
      <p:sp>
        <p:nvSpPr>
          <p:cNvPr id="3" name="عنصر نائب للمخطط 2"/>
          <p:cNvSpPr>
            <a:spLocks noGrp="1"/>
          </p:cNvSpPr>
          <p:nvPr>
            <p:ph type="chart" idx="1"/>
          </p:nvPr>
        </p:nvSpPr>
        <p:spPr>
          <a:xfrm>
            <a:off x="1182688" y="2017713"/>
            <a:ext cx="7772400" cy="4114800"/>
          </a:xfrm>
        </p:spPr>
        <p:txBody>
          <a:bodyPr/>
          <a:lstStyle/>
          <a:p>
            <a:pPr lvl="0"/>
            <a:endParaRPr lang="ar-SY"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2D06AD2-315C-4B7D-B812-FB530C849E9C}"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5430422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5" y="1604"/>
              <a:ext cx="449"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grpSp>
        <p:grpSp>
          <p:nvGrpSpPr>
            <p:cNvPr id="6" name="Group 6"/>
            <p:cNvGrpSpPr>
              <a:grpSpLocks/>
            </p:cNvGrpSpPr>
            <p:nvPr/>
          </p:nvGrpSpPr>
          <p:grpSpPr bwMode="auto">
            <a:xfrm>
              <a:off x="263" y="1870"/>
              <a:ext cx="466"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8" name="Rectangle 10"/>
            <p:cNvSpPr>
              <a:spLocks noChangeArrowheads="1"/>
            </p:cNvSpPr>
            <p:nvPr/>
          </p:nvSpPr>
          <p:spPr bwMode="auto">
            <a:xfrm>
              <a:off x="400" y="1536"/>
              <a:ext cx="20" cy="663"/>
            </a:xfrm>
            <a:prstGeom prst="rect">
              <a:avLst/>
            </a:prstGeom>
            <a:solidFill>
              <a:schemeClr val="bg2"/>
            </a:soli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fontAlgn="base">
                <a:spcBef>
                  <a:spcPct val="0"/>
                </a:spcBef>
                <a:spcAft>
                  <a:spcPct val="0"/>
                </a:spcAft>
                <a:defRPr/>
              </a:pPr>
              <a:endParaRPr lang="ar-SY" sz="1200">
                <a:solidFill>
                  <a:srgbClr val="FFFFFF"/>
                </a:solidFill>
              </a:endParaRPr>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r>
              <a:rPr lang="ar-SA"/>
              <a:t>انقر لتحرير نمط العنوان الرئيسي</a:t>
            </a:r>
            <a:endParaRPr lang="en-US" altLang="en-US"/>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ar-SA"/>
              <a:t>انقر لتحرير نمط العنوان الثانوي الرئيسي</a:t>
            </a:r>
            <a:endParaRPr lang="en-US" altLang="en-US"/>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en-US">
              <a:solidFill>
                <a:srgbClr val="333399"/>
              </a:solidFill>
            </a:endParaRPr>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en-US">
              <a:solidFill>
                <a:srgbClr val="333399"/>
              </a:solidFill>
            </a:endParaRPr>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4B1E36F8-4E73-45D0-8263-7BAF247DF7BC}" type="slidenum">
              <a:rPr lang="ar-SA" altLang="en-US">
                <a:solidFill>
                  <a:srgbClr val="333399"/>
                </a:solidFill>
              </a:rPr>
              <a:pPr>
                <a:defRPr/>
              </a:pPr>
              <a:t>‹#›</a:t>
            </a:fld>
            <a:endParaRPr lang="en-US" altLang="en-US">
              <a:solidFill>
                <a:srgbClr val="333399"/>
              </a:solidFill>
            </a:endParaRPr>
          </a:p>
        </p:txBody>
      </p:sp>
    </p:spTree>
    <p:extLst>
      <p:ext uri="{BB962C8B-B14F-4D97-AF65-F5344CB8AC3E}">
        <p14:creationId xmlns:p14="http://schemas.microsoft.com/office/powerpoint/2010/main" val="117812694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C48A7B2B-777D-440D-86F5-36A9EA2A6194}"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08989210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55E8BFD-6D38-4714-BF02-1D7D2CD973BE}"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5435689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2523D04B-6E68-4166-B8B8-CA726458AE38}"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4016595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80C18961-4965-488A-972A-FFBCE595E72A}"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71035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0891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3F86169A-38C1-42EA-86E5-16880F115A1D}"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6123228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8E7EE133-61AF-45A7-9352-174864493935}"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2889110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33B977B2-BD2E-48BC-99B8-490606B31391}"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371534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030C0D1C-C1BC-48EE-B82C-17EF951BCCC5}"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342693965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08625070-FF89-404F-A696-0E0C0F764613}"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1918026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7004050" y="214313"/>
            <a:ext cx="1951038" cy="5918200"/>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1150938" y="214313"/>
            <a:ext cx="5700712" cy="59182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41C63626-10A5-4ED3-8AD4-E53867F532E6}"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8726180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عنوان، ونص،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1150938" y="214313"/>
            <a:ext cx="7793037" cy="1462087"/>
          </a:xfrm>
        </p:spPr>
        <p:txBody>
          <a:bodyPr/>
          <a:lstStyle/>
          <a:p>
            <a:r>
              <a:rPr lang="ar-SA" smtClean="0"/>
              <a:t>انقر لتحرير نمط العنوان الرئيسي</a:t>
            </a:r>
            <a:endParaRPr lang="ar-SY"/>
          </a:p>
        </p:txBody>
      </p:sp>
      <p:sp>
        <p:nvSpPr>
          <p:cNvPr id="3" name="عنصر نائب للنص 2"/>
          <p:cNvSpPr>
            <a:spLocks noGrp="1"/>
          </p:cNvSpPr>
          <p:nvPr>
            <p:ph type="body" sz="half" idx="1"/>
          </p:nvPr>
        </p:nvSpPr>
        <p:spPr>
          <a:xfrm>
            <a:off x="1182688" y="2017713"/>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5145088" y="2017713"/>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5C1340F2-3E79-45F1-A183-2856359E95AB}"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29506737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bl" preserve="1">
  <p:cSld name="عنوان وجدول">
    <p:spTree>
      <p:nvGrpSpPr>
        <p:cNvPr id="1" name=""/>
        <p:cNvGrpSpPr/>
        <p:nvPr/>
      </p:nvGrpSpPr>
      <p:grpSpPr>
        <a:xfrm>
          <a:off x="0" y="0"/>
          <a:ext cx="0" cy="0"/>
          <a:chOff x="0" y="0"/>
          <a:chExt cx="0" cy="0"/>
        </a:xfrm>
      </p:grpSpPr>
      <p:sp>
        <p:nvSpPr>
          <p:cNvPr id="2" name="عنوان 1"/>
          <p:cNvSpPr>
            <a:spLocks noGrp="1"/>
          </p:cNvSpPr>
          <p:nvPr>
            <p:ph type="title"/>
          </p:nvPr>
        </p:nvSpPr>
        <p:spPr>
          <a:xfrm>
            <a:off x="1150938" y="214313"/>
            <a:ext cx="7793037" cy="1462087"/>
          </a:xfrm>
        </p:spPr>
        <p:txBody>
          <a:bodyPr/>
          <a:lstStyle/>
          <a:p>
            <a:r>
              <a:rPr lang="ar-SA" smtClean="0"/>
              <a:t>انقر لتحرير نمط العنوان الرئيسي</a:t>
            </a:r>
            <a:endParaRPr lang="ar-SY"/>
          </a:p>
        </p:txBody>
      </p:sp>
      <p:sp>
        <p:nvSpPr>
          <p:cNvPr id="3" name="عنصر نائب للجدول 2"/>
          <p:cNvSpPr>
            <a:spLocks noGrp="1"/>
          </p:cNvSpPr>
          <p:nvPr>
            <p:ph type="tbl" idx="1"/>
          </p:nvPr>
        </p:nvSpPr>
        <p:spPr>
          <a:xfrm>
            <a:off x="1182688" y="2017713"/>
            <a:ext cx="7772400" cy="4114800"/>
          </a:xfrm>
        </p:spPr>
        <p:txBody>
          <a:bodyPr/>
          <a:lstStyle/>
          <a:p>
            <a:pPr lvl="0"/>
            <a:endParaRPr lang="ar-SY"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2F6284C8-102D-49C4-9557-8456433D533C}"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4397694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 preserve="1">
  <p:cSld name="عنوان ومخطط">
    <p:spTree>
      <p:nvGrpSpPr>
        <p:cNvPr id="1" name=""/>
        <p:cNvGrpSpPr/>
        <p:nvPr/>
      </p:nvGrpSpPr>
      <p:grpSpPr>
        <a:xfrm>
          <a:off x="0" y="0"/>
          <a:ext cx="0" cy="0"/>
          <a:chOff x="0" y="0"/>
          <a:chExt cx="0" cy="0"/>
        </a:xfrm>
      </p:grpSpPr>
      <p:sp>
        <p:nvSpPr>
          <p:cNvPr id="2" name="عنوان 1"/>
          <p:cNvSpPr>
            <a:spLocks noGrp="1"/>
          </p:cNvSpPr>
          <p:nvPr>
            <p:ph type="title"/>
          </p:nvPr>
        </p:nvSpPr>
        <p:spPr>
          <a:xfrm>
            <a:off x="1150938" y="214313"/>
            <a:ext cx="7793037" cy="1462087"/>
          </a:xfrm>
        </p:spPr>
        <p:txBody>
          <a:bodyPr/>
          <a:lstStyle/>
          <a:p>
            <a:r>
              <a:rPr lang="ar-SA" smtClean="0"/>
              <a:t>انقر لتحرير نمط العنوان الرئيسي</a:t>
            </a:r>
            <a:endParaRPr lang="ar-SY"/>
          </a:p>
        </p:txBody>
      </p:sp>
      <p:sp>
        <p:nvSpPr>
          <p:cNvPr id="3" name="عنصر نائب للمخطط 2"/>
          <p:cNvSpPr>
            <a:spLocks noGrp="1"/>
          </p:cNvSpPr>
          <p:nvPr>
            <p:ph type="chart" idx="1"/>
          </p:nvPr>
        </p:nvSpPr>
        <p:spPr>
          <a:xfrm>
            <a:off x="1182688" y="2017713"/>
            <a:ext cx="7772400" cy="4114800"/>
          </a:xfrm>
        </p:spPr>
        <p:txBody>
          <a:bodyPr/>
          <a:lstStyle/>
          <a:p>
            <a:pPr lvl="0"/>
            <a:endParaRPr lang="ar-SY"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lt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lt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2D06AD2-315C-4B7D-B812-FB530C849E9C}" type="slidenum">
              <a:rPr lang="ar-SA" altLang="en-US">
                <a:solidFill>
                  <a:srgbClr val="FFFFFF"/>
                </a:solidFill>
              </a:rPr>
              <a:pPr>
                <a:defRPr/>
              </a:pPr>
              <a:t>‹#›</a:t>
            </a:fld>
            <a:endParaRPr lang="en-US" altLang="en-US">
              <a:solidFill>
                <a:srgbClr val="FFFFFF"/>
              </a:solidFill>
            </a:endParaRPr>
          </a:p>
        </p:txBody>
      </p:sp>
    </p:spTree>
    <p:extLst>
      <p:ext uri="{BB962C8B-B14F-4D97-AF65-F5344CB8AC3E}">
        <p14:creationId xmlns:p14="http://schemas.microsoft.com/office/powerpoint/2010/main" val="16333163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4" name="Picture 8" descr="061509PrplThckSlvrDkPrplNoAF15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010610PrplThckSlvrDkPrpl150 N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blackWhite">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193800" y="6577013"/>
            <a:ext cx="7346950" cy="214312"/>
          </a:xfrm>
          <a:prstGeom prst="rect">
            <a:avLst/>
          </a:prstGeom>
          <a:noFill/>
          <a:ln w="9525">
            <a:noFill/>
            <a:miter lim="800000"/>
            <a:headEnd/>
            <a:tailEnd/>
          </a:ln>
        </p:spPr>
        <p:txBody>
          <a:bodyPr wrap="none" anchor="b">
            <a:spAutoFit/>
          </a:bodyPr>
          <a:lstStyle/>
          <a:p>
            <a:pPr eaLnBrk="0" fontAlgn="base" hangingPunct="0">
              <a:spcBef>
                <a:spcPct val="0"/>
              </a:spcBef>
              <a:spcAft>
                <a:spcPct val="0"/>
              </a:spcAft>
              <a:defRPr/>
            </a:pPr>
            <a:r>
              <a:rPr lang="en-US" sz="800">
                <a:solidFill>
                  <a:srgbClr val="FFFFFF"/>
                </a:solidFill>
                <a:latin typeface="Trebuchet MS" pitchFamily="34" charset="0"/>
                <a:ea typeface="MS PGothic" pitchFamily="34" charset="-128"/>
              </a:rPr>
              <a:t>©2010 MannKind Corporation. All rights reserved. No copying or distribution of this material may be made without written consent of MannKind Corporation.</a:t>
            </a:r>
          </a:p>
        </p:txBody>
      </p:sp>
      <p:sp>
        <p:nvSpPr>
          <p:cNvPr id="7" name="Text Box 6"/>
          <p:cNvSpPr txBox="1">
            <a:spLocks noChangeArrowheads="1"/>
          </p:cNvSpPr>
          <p:nvPr/>
        </p:nvSpPr>
        <p:spPr bwMode="auto">
          <a:xfrm>
            <a:off x="8629650" y="6577013"/>
            <a:ext cx="327025" cy="228600"/>
          </a:xfrm>
          <a:prstGeom prst="rect">
            <a:avLst/>
          </a:prstGeom>
          <a:noFill/>
          <a:ln w="9525">
            <a:noFill/>
            <a:miter lim="800000"/>
            <a:headEnd/>
            <a:tailEnd/>
          </a:ln>
        </p:spPr>
        <p:txBody>
          <a:bodyPr wrap="none" anchor="b">
            <a:spAutoFit/>
          </a:bodyPr>
          <a:lstStyle/>
          <a:p>
            <a:pPr algn="r" eaLnBrk="0" fontAlgn="base" hangingPunct="0">
              <a:spcBef>
                <a:spcPct val="0"/>
              </a:spcBef>
              <a:spcAft>
                <a:spcPct val="0"/>
              </a:spcAft>
              <a:defRPr/>
            </a:pPr>
            <a:fld id="{640C40F7-9ECE-4D1F-A066-7F92C9A7C52E}" type="slidenum">
              <a:rPr lang="en-US" sz="900">
                <a:solidFill>
                  <a:srgbClr val="FFFFFF"/>
                </a:solidFill>
                <a:latin typeface="Trebuchet MS" pitchFamily="34" charset="0"/>
                <a:ea typeface="MS PGothic" pitchFamily="34" charset="-128"/>
              </a:rPr>
              <a:pPr algn="r" eaLnBrk="0" fontAlgn="base" hangingPunct="0">
                <a:spcBef>
                  <a:spcPct val="0"/>
                </a:spcBef>
                <a:spcAft>
                  <a:spcPct val="0"/>
                </a:spcAft>
                <a:defRPr/>
              </a:pPr>
              <a:t>‹#›</a:t>
            </a:fld>
            <a:endParaRPr lang="en-US" sz="900">
              <a:solidFill>
                <a:srgbClr val="FFFFFF"/>
              </a:solidFill>
              <a:latin typeface="Trebuchet MS" pitchFamily="34" charset="0"/>
              <a:ea typeface="MS PGothic" pitchFamily="34" charset="-128"/>
            </a:endParaRPr>
          </a:p>
        </p:txBody>
      </p:sp>
      <p:sp>
        <p:nvSpPr>
          <p:cNvPr id="2168835" name="Rectangle 3"/>
          <p:cNvSpPr>
            <a:spLocks noGrp="1" noChangeArrowheads="1"/>
          </p:cNvSpPr>
          <p:nvPr>
            <p:ph type="ctrTitle"/>
          </p:nvPr>
        </p:nvSpPr>
        <p:spPr bwMode="auto">
          <a:xfrm>
            <a:off x="1279525" y="2311400"/>
            <a:ext cx="6992938" cy="1828800"/>
          </a:xfrm>
        </p:spPr>
        <p:txBody>
          <a:bodyPr anchor="t"/>
          <a:lstStyle>
            <a:lvl1pPr>
              <a:defRPr sz="4000">
                <a:solidFill>
                  <a:schemeClr val="tx2"/>
                </a:solidFill>
              </a:defRPr>
            </a:lvl1pPr>
          </a:lstStyle>
          <a:p>
            <a:r>
              <a:rPr lang="en-US"/>
              <a:t>Click to edit Master title style</a:t>
            </a:r>
          </a:p>
        </p:txBody>
      </p:sp>
      <p:sp>
        <p:nvSpPr>
          <p:cNvPr id="2168836" name="Rectangle 4"/>
          <p:cNvSpPr>
            <a:spLocks noGrp="1" noChangeArrowheads="1"/>
          </p:cNvSpPr>
          <p:nvPr>
            <p:ph type="subTitle" idx="1"/>
          </p:nvPr>
        </p:nvSpPr>
        <p:spPr>
          <a:xfrm>
            <a:off x="1279525" y="4268788"/>
            <a:ext cx="6307138" cy="1752600"/>
          </a:xfrm>
        </p:spPr>
        <p:txBody>
          <a:bodyPr/>
          <a:lstStyle>
            <a:lvl1pPr marL="0" indent="0">
              <a:lnSpc>
                <a:spcPct val="90000"/>
              </a:lnSpc>
              <a:spcBef>
                <a:spcPct val="0"/>
              </a:spcBef>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62729464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4653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153745620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Tree>
    <p:extLst>
      <p:ext uri="{BB962C8B-B14F-4D97-AF65-F5344CB8AC3E}">
        <p14:creationId xmlns:p14="http://schemas.microsoft.com/office/powerpoint/2010/main" val="103846746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1279525" y="1687513"/>
            <a:ext cx="3762375"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5194300" y="1687513"/>
            <a:ext cx="3763963"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3133848109"/>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275232858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Tree>
    <p:extLst>
      <p:ext uri="{BB962C8B-B14F-4D97-AF65-F5344CB8AC3E}">
        <p14:creationId xmlns:p14="http://schemas.microsoft.com/office/powerpoint/2010/main" val="277731581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373747"/>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extLst>
      <p:ext uri="{BB962C8B-B14F-4D97-AF65-F5344CB8AC3E}">
        <p14:creationId xmlns:p14="http://schemas.microsoft.com/office/powerpoint/2010/main" val="295622833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extLst>
      <p:ext uri="{BB962C8B-B14F-4D97-AF65-F5344CB8AC3E}">
        <p14:creationId xmlns:p14="http://schemas.microsoft.com/office/powerpoint/2010/main" val="236012113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267819479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967538" y="146050"/>
            <a:ext cx="1990725" cy="6340475"/>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992188" y="146050"/>
            <a:ext cx="5822950" cy="634047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17230727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503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4"/>
          <p:cNvSpPr txBox="1"/>
          <p:nvPr userDrawn="1"/>
        </p:nvSpPr>
        <p:spPr>
          <a:xfrm>
            <a:off x="106363" y="6021388"/>
            <a:ext cx="9074150" cy="769937"/>
          </a:xfrm>
          <a:prstGeom prst="rect">
            <a:avLst/>
          </a:prstGeom>
          <a:solidFill>
            <a:schemeClr val="bg1"/>
          </a:solidFill>
          <a:ln>
            <a:noFill/>
          </a:ln>
        </p:spPr>
        <p:txBody>
          <a:bodyPr>
            <a:spAutoFit/>
          </a:bodyPr>
          <a:lstStyle/>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509588" y="274638"/>
            <a:ext cx="8118475" cy="741362"/>
          </a:xfrm>
        </p:spPr>
        <p:txBody>
          <a:bodyPr/>
          <a:lstStyle>
            <a:lvl1pPr algn="l">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090581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4" name="Picture 8" descr="061509PrplThckSlvrDkPrplNoAF15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010610PrplThckSlvrDkPrpl150 N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blackWhite">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193800" y="6577013"/>
            <a:ext cx="7346950" cy="214312"/>
          </a:xfrm>
          <a:prstGeom prst="rect">
            <a:avLst/>
          </a:prstGeom>
          <a:noFill/>
          <a:ln w="9525">
            <a:noFill/>
            <a:miter lim="800000"/>
            <a:headEnd/>
            <a:tailEnd/>
          </a:ln>
        </p:spPr>
        <p:txBody>
          <a:bodyPr wrap="none" anchor="b">
            <a:spAutoFit/>
          </a:bodyPr>
          <a:lstStyle/>
          <a:p>
            <a:pPr eaLnBrk="0" fontAlgn="base" hangingPunct="0">
              <a:spcBef>
                <a:spcPct val="0"/>
              </a:spcBef>
              <a:spcAft>
                <a:spcPct val="0"/>
              </a:spcAft>
              <a:defRPr/>
            </a:pPr>
            <a:r>
              <a:rPr lang="en-US" sz="800">
                <a:solidFill>
                  <a:srgbClr val="FFFFFF"/>
                </a:solidFill>
                <a:latin typeface="Trebuchet MS" pitchFamily="34" charset="0"/>
                <a:ea typeface="MS PGothic" pitchFamily="34" charset="-128"/>
              </a:rPr>
              <a:t>©2010 MannKind Corporation. All rights reserved. No copying or distribution of this material may be made without written consent of MannKind Corporation.</a:t>
            </a:r>
          </a:p>
        </p:txBody>
      </p:sp>
      <p:sp>
        <p:nvSpPr>
          <p:cNvPr id="7" name="Text Box 6"/>
          <p:cNvSpPr txBox="1">
            <a:spLocks noChangeArrowheads="1"/>
          </p:cNvSpPr>
          <p:nvPr/>
        </p:nvSpPr>
        <p:spPr bwMode="auto">
          <a:xfrm>
            <a:off x="8629650" y="6577013"/>
            <a:ext cx="327025" cy="228600"/>
          </a:xfrm>
          <a:prstGeom prst="rect">
            <a:avLst/>
          </a:prstGeom>
          <a:noFill/>
          <a:ln w="9525">
            <a:noFill/>
            <a:miter lim="800000"/>
            <a:headEnd/>
            <a:tailEnd/>
          </a:ln>
        </p:spPr>
        <p:txBody>
          <a:bodyPr wrap="none" anchor="b">
            <a:spAutoFit/>
          </a:bodyPr>
          <a:lstStyle/>
          <a:p>
            <a:pPr algn="r" eaLnBrk="0" fontAlgn="base" hangingPunct="0">
              <a:spcBef>
                <a:spcPct val="0"/>
              </a:spcBef>
              <a:spcAft>
                <a:spcPct val="0"/>
              </a:spcAft>
              <a:defRPr/>
            </a:pPr>
            <a:fld id="{640C40F7-9ECE-4D1F-A066-7F92C9A7C52E}" type="slidenum">
              <a:rPr lang="en-US" sz="900">
                <a:solidFill>
                  <a:srgbClr val="FFFFFF"/>
                </a:solidFill>
                <a:latin typeface="Trebuchet MS" pitchFamily="34" charset="0"/>
                <a:ea typeface="MS PGothic" pitchFamily="34" charset="-128"/>
              </a:rPr>
              <a:pPr algn="r" eaLnBrk="0" fontAlgn="base" hangingPunct="0">
                <a:spcBef>
                  <a:spcPct val="0"/>
                </a:spcBef>
                <a:spcAft>
                  <a:spcPct val="0"/>
                </a:spcAft>
                <a:defRPr/>
              </a:pPr>
              <a:t>‹#›</a:t>
            </a:fld>
            <a:endParaRPr lang="en-US" sz="900">
              <a:solidFill>
                <a:srgbClr val="FFFFFF"/>
              </a:solidFill>
              <a:latin typeface="Trebuchet MS" pitchFamily="34" charset="0"/>
              <a:ea typeface="MS PGothic" pitchFamily="34" charset="-128"/>
            </a:endParaRPr>
          </a:p>
        </p:txBody>
      </p:sp>
      <p:sp>
        <p:nvSpPr>
          <p:cNvPr id="2168835" name="Rectangle 3"/>
          <p:cNvSpPr>
            <a:spLocks noGrp="1" noChangeArrowheads="1"/>
          </p:cNvSpPr>
          <p:nvPr>
            <p:ph type="ctrTitle"/>
          </p:nvPr>
        </p:nvSpPr>
        <p:spPr bwMode="auto">
          <a:xfrm>
            <a:off x="1279525" y="2311400"/>
            <a:ext cx="6992938" cy="1828800"/>
          </a:xfrm>
        </p:spPr>
        <p:txBody>
          <a:bodyPr anchor="t"/>
          <a:lstStyle>
            <a:lvl1pPr>
              <a:defRPr sz="4000">
                <a:solidFill>
                  <a:schemeClr val="tx2"/>
                </a:solidFill>
              </a:defRPr>
            </a:lvl1pPr>
          </a:lstStyle>
          <a:p>
            <a:r>
              <a:rPr lang="en-US"/>
              <a:t>Click to edit Master title style</a:t>
            </a:r>
          </a:p>
        </p:txBody>
      </p:sp>
      <p:sp>
        <p:nvSpPr>
          <p:cNvPr id="2168836" name="Rectangle 4"/>
          <p:cNvSpPr>
            <a:spLocks noGrp="1" noChangeArrowheads="1"/>
          </p:cNvSpPr>
          <p:nvPr>
            <p:ph type="subTitle" idx="1"/>
          </p:nvPr>
        </p:nvSpPr>
        <p:spPr>
          <a:xfrm>
            <a:off x="1279525" y="4268788"/>
            <a:ext cx="6307138" cy="1752600"/>
          </a:xfrm>
        </p:spPr>
        <p:txBody>
          <a:bodyPr/>
          <a:lstStyle>
            <a:lvl1pPr marL="0" indent="0">
              <a:lnSpc>
                <a:spcPct val="90000"/>
              </a:lnSpc>
              <a:spcBef>
                <a:spcPct val="0"/>
              </a:spcBef>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41368584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33930235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Tree>
    <p:extLst>
      <p:ext uri="{BB962C8B-B14F-4D97-AF65-F5344CB8AC3E}">
        <p14:creationId xmlns:p14="http://schemas.microsoft.com/office/powerpoint/2010/main" val="3472284209"/>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1279525" y="1687513"/>
            <a:ext cx="3762375"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5194300" y="1687513"/>
            <a:ext cx="3763963"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2502974032"/>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150324510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Tree>
    <p:extLst>
      <p:ext uri="{BB962C8B-B14F-4D97-AF65-F5344CB8AC3E}">
        <p14:creationId xmlns:p14="http://schemas.microsoft.com/office/powerpoint/2010/main" val="498467680"/>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746944"/>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extLst>
      <p:ext uri="{BB962C8B-B14F-4D97-AF65-F5344CB8AC3E}">
        <p14:creationId xmlns:p14="http://schemas.microsoft.com/office/powerpoint/2010/main" val="916483202"/>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extLst>
      <p:ext uri="{BB962C8B-B14F-4D97-AF65-F5344CB8AC3E}">
        <p14:creationId xmlns:p14="http://schemas.microsoft.com/office/powerpoint/2010/main" val="252838829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03241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3089369387"/>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967538" y="146050"/>
            <a:ext cx="1990725" cy="6340475"/>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992188" y="146050"/>
            <a:ext cx="5822950" cy="634047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3441539645"/>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4"/>
          <p:cNvSpPr txBox="1"/>
          <p:nvPr userDrawn="1"/>
        </p:nvSpPr>
        <p:spPr>
          <a:xfrm>
            <a:off x="106363" y="6021388"/>
            <a:ext cx="9074150" cy="769937"/>
          </a:xfrm>
          <a:prstGeom prst="rect">
            <a:avLst/>
          </a:prstGeom>
          <a:solidFill>
            <a:schemeClr val="bg1"/>
          </a:solidFill>
          <a:ln>
            <a:noFill/>
          </a:ln>
        </p:spPr>
        <p:txBody>
          <a:bodyPr>
            <a:spAutoFit/>
          </a:bodyPr>
          <a:lstStyle/>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509588" y="274638"/>
            <a:ext cx="8118475" cy="741362"/>
          </a:xfrm>
        </p:spPr>
        <p:txBody>
          <a:bodyPr/>
          <a:lstStyle>
            <a:lvl1pPr algn="l">
              <a:defRPr/>
            </a:lvl1pPr>
          </a:lstStyle>
          <a:p>
            <a:r>
              <a:rPr lang="en-US" dirty="0" smtClean="0"/>
              <a:t>Click to edit Master title style</a:t>
            </a:r>
            <a:endParaRPr lang="en-GB" dirty="0"/>
          </a:p>
        </p:txBody>
      </p:sp>
    </p:spTree>
    <p:extLst>
      <p:ext uri="{BB962C8B-B14F-4D97-AF65-F5344CB8AC3E}">
        <p14:creationId xmlns:p14="http://schemas.microsoft.com/office/powerpoint/2010/main" val="6871601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4" name="Picture 8" descr="061509PrplThckSlvrDkPrplNoAF15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010610PrplThckSlvrDkPrpl150 N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blackWhite">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193800" y="6577013"/>
            <a:ext cx="7346950" cy="214312"/>
          </a:xfrm>
          <a:prstGeom prst="rect">
            <a:avLst/>
          </a:prstGeom>
          <a:noFill/>
          <a:ln w="9525">
            <a:noFill/>
            <a:miter lim="800000"/>
            <a:headEnd/>
            <a:tailEnd/>
          </a:ln>
        </p:spPr>
        <p:txBody>
          <a:bodyPr wrap="none" anchor="b">
            <a:spAutoFit/>
          </a:bodyPr>
          <a:lstStyle/>
          <a:p>
            <a:pPr eaLnBrk="0" fontAlgn="base" hangingPunct="0">
              <a:spcBef>
                <a:spcPct val="0"/>
              </a:spcBef>
              <a:spcAft>
                <a:spcPct val="0"/>
              </a:spcAft>
              <a:defRPr/>
            </a:pPr>
            <a:r>
              <a:rPr lang="en-US" sz="800">
                <a:solidFill>
                  <a:srgbClr val="FFFFFF"/>
                </a:solidFill>
                <a:latin typeface="Trebuchet MS" pitchFamily="34" charset="0"/>
                <a:ea typeface="MS PGothic" pitchFamily="34" charset="-128"/>
              </a:rPr>
              <a:t>©2010 MannKind Corporation. All rights reserved. No copying or distribution of this material may be made without written consent of MannKind Corporation.</a:t>
            </a:r>
          </a:p>
        </p:txBody>
      </p:sp>
      <p:sp>
        <p:nvSpPr>
          <p:cNvPr id="7" name="Text Box 6"/>
          <p:cNvSpPr txBox="1">
            <a:spLocks noChangeArrowheads="1"/>
          </p:cNvSpPr>
          <p:nvPr/>
        </p:nvSpPr>
        <p:spPr bwMode="auto">
          <a:xfrm>
            <a:off x="8629650" y="6577013"/>
            <a:ext cx="327025" cy="228600"/>
          </a:xfrm>
          <a:prstGeom prst="rect">
            <a:avLst/>
          </a:prstGeom>
          <a:noFill/>
          <a:ln w="9525">
            <a:noFill/>
            <a:miter lim="800000"/>
            <a:headEnd/>
            <a:tailEnd/>
          </a:ln>
        </p:spPr>
        <p:txBody>
          <a:bodyPr wrap="none" anchor="b">
            <a:spAutoFit/>
          </a:bodyPr>
          <a:lstStyle/>
          <a:p>
            <a:pPr algn="r" eaLnBrk="0" fontAlgn="base" hangingPunct="0">
              <a:spcBef>
                <a:spcPct val="0"/>
              </a:spcBef>
              <a:spcAft>
                <a:spcPct val="0"/>
              </a:spcAft>
              <a:defRPr/>
            </a:pPr>
            <a:fld id="{640C40F7-9ECE-4D1F-A066-7F92C9A7C52E}" type="slidenum">
              <a:rPr lang="en-US" sz="900">
                <a:solidFill>
                  <a:srgbClr val="FFFFFF"/>
                </a:solidFill>
                <a:latin typeface="Trebuchet MS" pitchFamily="34" charset="0"/>
                <a:ea typeface="MS PGothic" pitchFamily="34" charset="-128"/>
              </a:rPr>
              <a:pPr algn="r" eaLnBrk="0" fontAlgn="base" hangingPunct="0">
                <a:spcBef>
                  <a:spcPct val="0"/>
                </a:spcBef>
                <a:spcAft>
                  <a:spcPct val="0"/>
                </a:spcAft>
                <a:defRPr/>
              </a:pPr>
              <a:t>‹#›</a:t>
            </a:fld>
            <a:endParaRPr lang="en-US" sz="900">
              <a:solidFill>
                <a:srgbClr val="FFFFFF"/>
              </a:solidFill>
              <a:latin typeface="Trebuchet MS" pitchFamily="34" charset="0"/>
              <a:ea typeface="MS PGothic" pitchFamily="34" charset="-128"/>
            </a:endParaRPr>
          </a:p>
        </p:txBody>
      </p:sp>
      <p:sp>
        <p:nvSpPr>
          <p:cNvPr id="2168835" name="Rectangle 3"/>
          <p:cNvSpPr>
            <a:spLocks noGrp="1" noChangeArrowheads="1"/>
          </p:cNvSpPr>
          <p:nvPr>
            <p:ph type="ctrTitle"/>
          </p:nvPr>
        </p:nvSpPr>
        <p:spPr bwMode="auto">
          <a:xfrm>
            <a:off x="1279525" y="2311400"/>
            <a:ext cx="6992938" cy="1828800"/>
          </a:xfrm>
        </p:spPr>
        <p:txBody>
          <a:bodyPr anchor="t"/>
          <a:lstStyle>
            <a:lvl1pPr>
              <a:defRPr sz="4000">
                <a:solidFill>
                  <a:schemeClr val="tx2"/>
                </a:solidFill>
              </a:defRPr>
            </a:lvl1pPr>
          </a:lstStyle>
          <a:p>
            <a:r>
              <a:rPr lang="en-US"/>
              <a:t>Click to edit Master title style</a:t>
            </a:r>
          </a:p>
        </p:txBody>
      </p:sp>
      <p:sp>
        <p:nvSpPr>
          <p:cNvPr id="2168836" name="Rectangle 4"/>
          <p:cNvSpPr>
            <a:spLocks noGrp="1" noChangeArrowheads="1"/>
          </p:cNvSpPr>
          <p:nvPr>
            <p:ph type="subTitle" idx="1"/>
          </p:nvPr>
        </p:nvSpPr>
        <p:spPr>
          <a:xfrm>
            <a:off x="1279525" y="4268788"/>
            <a:ext cx="6307138" cy="1752600"/>
          </a:xfrm>
        </p:spPr>
        <p:txBody>
          <a:bodyPr/>
          <a:lstStyle>
            <a:lvl1pPr marL="0" indent="0">
              <a:lnSpc>
                <a:spcPct val="90000"/>
              </a:lnSpc>
              <a:spcBef>
                <a:spcPct val="0"/>
              </a:spcBef>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77837030"/>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2636897649"/>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Tree>
    <p:extLst>
      <p:ext uri="{BB962C8B-B14F-4D97-AF65-F5344CB8AC3E}">
        <p14:creationId xmlns:p14="http://schemas.microsoft.com/office/powerpoint/2010/main" val="189813787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1279525" y="1687513"/>
            <a:ext cx="3762375"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5194300" y="1687513"/>
            <a:ext cx="3763963" cy="47990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2553331133"/>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304925192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Tree>
    <p:extLst>
      <p:ext uri="{BB962C8B-B14F-4D97-AF65-F5344CB8AC3E}">
        <p14:creationId xmlns:p14="http://schemas.microsoft.com/office/powerpoint/2010/main" val="101040242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35312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465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extLst>
      <p:ext uri="{BB962C8B-B14F-4D97-AF65-F5344CB8AC3E}">
        <p14:creationId xmlns:p14="http://schemas.microsoft.com/office/powerpoint/2010/main" val="148015928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Tree>
    <p:extLst>
      <p:ext uri="{BB962C8B-B14F-4D97-AF65-F5344CB8AC3E}">
        <p14:creationId xmlns:p14="http://schemas.microsoft.com/office/powerpoint/2010/main" val="34793574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641652988"/>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967538" y="146050"/>
            <a:ext cx="1990725" cy="6340475"/>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992188" y="146050"/>
            <a:ext cx="5822950" cy="634047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Tree>
    <p:extLst>
      <p:ext uri="{BB962C8B-B14F-4D97-AF65-F5344CB8AC3E}">
        <p14:creationId xmlns:p14="http://schemas.microsoft.com/office/powerpoint/2010/main" val="725957433"/>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extBox 4"/>
          <p:cNvSpPr txBox="1"/>
          <p:nvPr userDrawn="1"/>
        </p:nvSpPr>
        <p:spPr>
          <a:xfrm>
            <a:off x="106363" y="6021388"/>
            <a:ext cx="9074150" cy="769937"/>
          </a:xfrm>
          <a:prstGeom prst="rect">
            <a:avLst/>
          </a:prstGeom>
          <a:solidFill>
            <a:schemeClr val="bg1"/>
          </a:solidFill>
          <a:ln>
            <a:noFill/>
          </a:ln>
        </p:spPr>
        <p:txBody>
          <a:bodyPr>
            <a:spAutoFit/>
          </a:bodyPr>
          <a:lstStyle/>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a:p>
            <a:pPr fontAlgn="base">
              <a:lnSpc>
                <a:spcPct val="90000"/>
              </a:lnSpc>
              <a:spcBef>
                <a:spcPct val="50000"/>
              </a:spcBef>
              <a:spcAft>
                <a:spcPct val="35000"/>
              </a:spcAft>
              <a:buClr>
                <a:srgbClr val="FF9900"/>
              </a:buClr>
              <a:buFont typeface="Wingdings" pitchFamily="2" charset="2"/>
              <a:buNone/>
              <a:defRPr/>
            </a:pPr>
            <a:endParaRPr lang="en-GB" sz="1100" dirty="0">
              <a:solidFill>
                <a:srgbClr val="4D4D4D"/>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509588" y="274638"/>
            <a:ext cx="8118475" cy="741362"/>
          </a:xfrm>
        </p:spPr>
        <p:txBody>
          <a:bodyPr/>
          <a:lstStyle>
            <a:lvl1pPr algn="l">
              <a:defRPr/>
            </a:lvl1pPr>
          </a:lstStyle>
          <a:p>
            <a:r>
              <a:rPr lang="en-US" dirty="0" smtClean="0"/>
              <a:t>Click to edit Master title style</a:t>
            </a:r>
            <a:endParaRPr lang="en-GB" dirty="0"/>
          </a:p>
        </p:txBody>
      </p:sp>
    </p:spTree>
    <p:extLst>
      <p:ext uri="{BB962C8B-B14F-4D97-AF65-F5344CB8AC3E}">
        <p14:creationId xmlns:p14="http://schemas.microsoft.com/office/powerpoint/2010/main" val="254952362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4325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3260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56162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528390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931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7520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95473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37692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03993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7065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332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6191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11586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23322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3788"/>
            <a:ext cx="8153400" cy="1600200"/>
            <a:chOff x="288" y="1489"/>
            <a:chExt cx="5136" cy="1008"/>
          </a:xfrm>
        </p:grpSpPr>
        <p:sp>
          <p:nvSpPr>
            <p:cNvPr id="5" name="Arc 2"/>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sp>
          <p:nvSpPr>
            <p:cNvPr id="6" name="Arc 3"/>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sp>
          <p:nvSpPr>
            <p:cNvPr id="7" name="Arc 4"/>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sp>
          <p:nvSpPr>
            <p:cNvPr id="8" name="AutoShape 5"/>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grpSp>
      <p:sp>
        <p:nvSpPr>
          <p:cNvPr id="3079"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08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1EA3656F-65CC-49FA-A7B2-083DF3BC0C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932094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E555125-8BD4-4FBD-B8B3-78AEA5EFCE0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124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729505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ar-SA" smtClean="0"/>
              <a:t>انقر لتحرير أنماط النص الرئيسي</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CD26AC-AB3B-48F8-9965-CF3C637C45C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5255991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محتوى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حتوى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C974720-6911-470E-8038-6A0D1830A29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597669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lvl1pPr>
              <a:defRPr/>
            </a:lvl1pPr>
          </a:lstStyle>
          <a:p>
            <a:r>
              <a:rPr lang="ar-SA" smtClean="0"/>
              <a:t>انقر لتحرير نمط العنوان الرئيسي</a:t>
            </a:r>
            <a:endParaRPr lang="ar-SY"/>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67879F78-4D03-4811-AC74-43D5FCB6CC3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1398042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E1848A0-5B4A-491F-9A96-F0ADB81C965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655411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BB03EC76-C52D-4EA8-B9F1-5CC558C632F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39521265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lstStyle>
            <a:lvl1pPr algn="r">
              <a:defRPr sz="2000" b="1"/>
            </a:lvl1pPr>
          </a:lstStyle>
          <a:p>
            <a:r>
              <a:rPr lang="ar-SA" smtClean="0"/>
              <a:t>انقر لتحرير نمط العنوان الرئيسي</a:t>
            </a:r>
            <a:endParaRPr lang="ar-SY"/>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3D9C5DC3-C493-4577-AA59-D78989F1AFF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557949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lstStyle>
            <a:lvl1pPr algn="r">
              <a:defRPr sz="2000" b="1"/>
            </a:lvl1pPr>
          </a:lstStyle>
          <a:p>
            <a:r>
              <a:rPr lang="ar-SA" smtClean="0"/>
              <a:t>انقر لتحرير نمط العنوان الرئيسي</a:t>
            </a:r>
            <a:endParaRPr lang="ar-SY"/>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SY" noProof="0" smtClean="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4CF71FBE-764F-4AD8-89A0-84F1EE3EEC2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7113002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9077480A-7B32-48C3-9182-575EF6EF00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659643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515100" y="381000"/>
            <a:ext cx="1943100" cy="5791200"/>
          </a:xfrm>
        </p:spPr>
        <p:txBody>
          <a:bodyPr vert="eaVert"/>
          <a:lstStyle/>
          <a:p>
            <a:r>
              <a:rPr lang="ar-SA" smtClean="0"/>
              <a:t>انقر لتحرير نمط العنوان الرئيسي</a:t>
            </a:r>
            <a:endParaRPr lang="ar-SY"/>
          </a:p>
        </p:txBody>
      </p:sp>
      <p:sp>
        <p:nvSpPr>
          <p:cNvPr id="3" name="عنصر نائب للعنوان العمودي 2"/>
          <p:cNvSpPr>
            <a:spLocks noGrp="1"/>
          </p:cNvSpPr>
          <p:nvPr>
            <p:ph type="body" orient="vert" idx="1"/>
          </p:nvPr>
        </p:nvSpPr>
        <p:spPr>
          <a:xfrm>
            <a:off x="685800" y="381000"/>
            <a:ext cx="5676900" cy="5791200"/>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DBC729BE-3F3D-43E3-8AF8-14478755FF0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5580806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clipArtAndTx" preserve="1">
  <p:cSld name="عنوان، وقصاصة فنية، ونص">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381000"/>
            <a:ext cx="7772400" cy="1143000"/>
          </a:xfrm>
        </p:spPr>
        <p:txBody>
          <a:bodyPr/>
          <a:lstStyle/>
          <a:p>
            <a:r>
              <a:rPr lang="ar-SA" smtClean="0"/>
              <a:t>انقر لتحرير نمط العنوان الرئيسي</a:t>
            </a:r>
            <a:endParaRPr lang="ar-SY"/>
          </a:p>
        </p:txBody>
      </p:sp>
      <p:sp>
        <p:nvSpPr>
          <p:cNvPr id="3" name="عنصر نائب للقصاصة الفنية 2"/>
          <p:cNvSpPr>
            <a:spLocks noGrp="1"/>
          </p:cNvSpPr>
          <p:nvPr>
            <p:ph type="clipArt" sz="half" idx="1"/>
          </p:nvPr>
        </p:nvSpPr>
        <p:spPr>
          <a:xfrm>
            <a:off x="685800" y="2057400"/>
            <a:ext cx="3810000" cy="4114800"/>
          </a:xfrm>
        </p:spPr>
        <p:txBody>
          <a:bodyPr/>
          <a:lstStyle/>
          <a:p>
            <a:pPr lvl="0"/>
            <a:endParaRPr lang="ar-SY" noProof="0" smtClean="0"/>
          </a:p>
        </p:txBody>
      </p:sp>
      <p:sp>
        <p:nvSpPr>
          <p:cNvPr id="4" name="عنصر نائب للنص 3"/>
          <p:cNvSpPr>
            <a:spLocks noGrp="1"/>
          </p:cNvSpPr>
          <p:nvPr>
            <p:ph type="body" sz="half" idx="2"/>
          </p:nvPr>
        </p:nvSpPr>
        <p:spPr>
          <a:xfrm>
            <a:off x="4648200" y="20574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5309556-D834-457D-AEB2-7766C089E87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5709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85419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AndChart" preserve="1">
  <p:cSld name="عنوان، ونص، ومخطط">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381000"/>
            <a:ext cx="7772400" cy="1143000"/>
          </a:xfrm>
        </p:spPr>
        <p:txBody>
          <a:bodyPr/>
          <a:lstStyle/>
          <a:p>
            <a:r>
              <a:rPr lang="ar-SA" smtClean="0"/>
              <a:t>انقر لتحرير نمط العنوان الرئيسي</a:t>
            </a:r>
            <a:endParaRPr lang="ar-SY"/>
          </a:p>
        </p:txBody>
      </p:sp>
      <p:sp>
        <p:nvSpPr>
          <p:cNvPr id="3" name="عنصر نائب للنص 2"/>
          <p:cNvSpPr>
            <a:spLocks noGrp="1"/>
          </p:cNvSpPr>
          <p:nvPr>
            <p:ph type="body" sz="half" idx="1"/>
          </p:nvPr>
        </p:nvSpPr>
        <p:spPr>
          <a:xfrm>
            <a:off x="685800" y="20574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مخطط 3"/>
          <p:cNvSpPr>
            <a:spLocks noGrp="1"/>
          </p:cNvSpPr>
          <p:nvPr>
            <p:ph type="chart" sz="half" idx="2"/>
          </p:nvPr>
        </p:nvSpPr>
        <p:spPr>
          <a:xfrm>
            <a:off x="4648200" y="2057400"/>
            <a:ext cx="3810000" cy="4114800"/>
          </a:xfrm>
        </p:spPr>
        <p:txBody>
          <a:bodyPr/>
          <a:lstStyle/>
          <a:p>
            <a:pPr lvl="0"/>
            <a:endParaRPr lang="ar-SY" noProof="0" smtClean="0"/>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539C9AAF-73B8-4FE9-A0DA-5D8E6813F23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618599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ClipArt" preserve="1">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381000"/>
            <a:ext cx="7772400" cy="1143000"/>
          </a:xfrm>
        </p:spPr>
        <p:txBody>
          <a:bodyPr/>
          <a:lstStyle/>
          <a:p>
            <a:r>
              <a:rPr lang="ar-SA" smtClean="0"/>
              <a:t>انقر لتحرير نمط العنوان الرئيسي</a:t>
            </a:r>
            <a:endParaRPr lang="ar-SY"/>
          </a:p>
        </p:txBody>
      </p:sp>
      <p:sp>
        <p:nvSpPr>
          <p:cNvPr id="3" name="عنصر نائب للنص 2"/>
          <p:cNvSpPr>
            <a:spLocks noGrp="1"/>
          </p:cNvSpPr>
          <p:nvPr>
            <p:ph type="body" sz="half" idx="1"/>
          </p:nvPr>
        </p:nvSpPr>
        <p:spPr>
          <a:xfrm>
            <a:off x="685800" y="2057400"/>
            <a:ext cx="3810000" cy="4114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Y"/>
          </a:p>
        </p:txBody>
      </p:sp>
      <p:sp>
        <p:nvSpPr>
          <p:cNvPr id="4" name="عنصر نائب للقصاصة الفنية 3"/>
          <p:cNvSpPr>
            <a:spLocks noGrp="1"/>
          </p:cNvSpPr>
          <p:nvPr>
            <p:ph type="clipArt" sz="half" idx="2"/>
          </p:nvPr>
        </p:nvSpPr>
        <p:spPr>
          <a:xfrm>
            <a:off x="4648200" y="2057400"/>
            <a:ext cx="3810000" cy="4114800"/>
          </a:xfrm>
        </p:spPr>
        <p:txBody>
          <a:bodyPr/>
          <a:lstStyle/>
          <a:p>
            <a:pPr lvl="0"/>
            <a:endParaRPr lang="ar-SY" noProof="0" smtClean="0"/>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2639E1D-BE45-4FE6-A925-CED1902BA6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11782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عنوان وجدول">
    <p:spTree>
      <p:nvGrpSpPr>
        <p:cNvPr id="1" name=""/>
        <p:cNvGrpSpPr/>
        <p:nvPr/>
      </p:nvGrpSpPr>
      <p:grpSpPr>
        <a:xfrm>
          <a:off x="0" y="0"/>
          <a:ext cx="0" cy="0"/>
          <a:chOff x="0" y="0"/>
          <a:chExt cx="0" cy="0"/>
        </a:xfrm>
      </p:grpSpPr>
      <p:sp>
        <p:nvSpPr>
          <p:cNvPr id="2" name="عنوان 1"/>
          <p:cNvSpPr>
            <a:spLocks noGrp="1"/>
          </p:cNvSpPr>
          <p:nvPr>
            <p:ph type="title"/>
          </p:nvPr>
        </p:nvSpPr>
        <p:spPr>
          <a:xfrm>
            <a:off x="685800" y="381000"/>
            <a:ext cx="7772400" cy="1143000"/>
          </a:xfrm>
        </p:spPr>
        <p:txBody>
          <a:bodyPr/>
          <a:lstStyle/>
          <a:p>
            <a:r>
              <a:rPr lang="ar-SA" smtClean="0"/>
              <a:t>انقر لتحرير نمط العنوان الرئيسي</a:t>
            </a:r>
            <a:endParaRPr lang="ar-SY"/>
          </a:p>
        </p:txBody>
      </p:sp>
      <p:sp>
        <p:nvSpPr>
          <p:cNvPr id="3" name="عنصر نائب للجدول 2"/>
          <p:cNvSpPr>
            <a:spLocks noGrp="1"/>
          </p:cNvSpPr>
          <p:nvPr>
            <p:ph type="tbl" idx="1"/>
          </p:nvPr>
        </p:nvSpPr>
        <p:spPr>
          <a:xfrm>
            <a:off x="685800" y="2057400"/>
            <a:ext cx="7772400" cy="4114800"/>
          </a:xfrm>
        </p:spPr>
        <p:txBody>
          <a:bodyPr/>
          <a:lstStyle/>
          <a:p>
            <a:pPr lvl="0"/>
            <a:endParaRPr lang="ar-SY"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751EAD05-6FCF-4B64-AF18-F0FA6BD3E52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642327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Rectangle 6"/>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ln>
                <a:solidFill>
                  <a:srgbClr val="000000"/>
                </a:solidFill>
              </a:ln>
              <a:solidFill>
                <a:srgbClr val="FFFFCC"/>
              </a:solidFill>
            </a:endParaRPr>
          </a:p>
        </p:txBody>
      </p:sp>
      <p:sp>
        <p:nvSpPr>
          <p:cNvPr id="5" name="Freeform 7"/>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CC"/>
              </a:solidFill>
            </a:endParaRPr>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a:defRPr/>
            </a:pPr>
            <a:endParaRPr lang="en-US" sz="1200" dirty="0">
              <a:solidFill>
                <a:srgbClr val="FFFFCC">
                  <a:tint val="75000"/>
                </a:srgbClr>
              </a:solidFill>
            </a:endParaRPr>
          </a:p>
        </p:txBody>
      </p:sp>
      <p:sp>
        <p:nvSpPr>
          <p:cNvPr id="7" name="Freeform 9"/>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dirty="0">
              <a:solidFill>
                <a:srgbClr val="FFFFCC"/>
              </a:solidFill>
            </a:endParaRPr>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11"/>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12"/>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185332"/>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20"/>
          <p:cNvSpPr>
            <a:spLocks noGrp="1"/>
          </p:cNvSpPr>
          <p:nvPr>
            <p:ph type="dt" sz="half" idx="10"/>
          </p:nvPr>
        </p:nvSpPr>
        <p:spPr/>
        <p:txBody>
          <a:bodyPr/>
          <a:lstStyle>
            <a:lvl1pPr>
              <a:defRPr/>
            </a:lvl1pPr>
          </a:lstStyle>
          <a:p>
            <a:pPr>
              <a:defRPr/>
            </a:pPr>
            <a:fld id="{2A6AAFAB-EC8C-44D3-A308-B6E4A9BF248F}" type="datetimeFigureOut">
              <a:rPr lang="en-US">
                <a:solidFill>
                  <a:srgbClr val="FFFFCC"/>
                </a:solidFill>
              </a:rPr>
              <a:pPr>
                <a:defRPr/>
              </a:pPr>
              <a:t>4/2/2018</a:t>
            </a:fld>
            <a:endParaRPr lang="en-US" dirty="0">
              <a:solidFill>
                <a:srgbClr val="FFFFCC"/>
              </a:solidFill>
            </a:endParaRPr>
          </a:p>
        </p:txBody>
      </p:sp>
      <p:sp>
        <p:nvSpPr>
          <p:cNvPr id="12" name="Slide Number Placeholder 21"/>
          <p:cNvSpPr>
            <a:spLocks noGrp="1"/>
          </p:cNvSpPr>
          <p:nvPr>
            <p:ph type="sldNum" sz="quarter" idx="11"/>
          </p:nvPr>
        </p:nvSpPr>
        <p:spPr/>
        <p:txBody>
          <a:bodyPr/>
          <a:lstStyle>
            <a:lvl1pPr>
              <a:defRPr/>
            </a:lvl1pPr>
          </a:lstStyle>
          <a:p>
            <a:pPr>
              <a:defRPr/>
            </a:pPr>
            <a:fld id="{C30F3736-A671-422A-969F-D15F818A379A}" type="slidenum">
              <a:rPr lang="en-US">
                <a:solidFill>
                  <a:srgbClr val="FFFFCC"/>
                </a:solidFill>
              </a:rPr>
              <a:pPr>
                <a:defRPr/>
              </a:pPr>
              <a:t>‹#›</a:t>
            </a:fld>
            <a:endParaRPr lang="en-US" dirty="0">
              <a:solidFill>
                <a:srgbClr val="FFFFCC"/>
              </a:solidFill>
            </a:endParaRPr>
          </a:p>
        </p:txBody>
      </p:sp>
      <p:sp>
        <p:nvSpPr>
          <p:cNvPr id="13" name="Footer Placeholder 22"/>
          <p:cNvSpPr>
            <a:spLocks noGrp="1"/>
          </p:cNvSpPr>
          <p:nvPr>
            <p:ph type="ftr" sz="quarter" idx="12"/>
          </p:nvPr>
        </p:nvSpPr>
        <p:spPr/>
        <p:txBody>
          <a:bodyPr/>
          <a:lstStyle>
            <a:lvl1pPr>
              <a:defRPr/>
            </a:lvl1pPr>
          </a:lstStyle>
          <a:p>
            <a:pPr>
              <a:defRPr/>
            </a:pPr>
            <a:endParaRPr lang="en-US">
              <a:solidFill>
                <a:srgbClr val="FFFFCC"/>
              </a:solidFill>
            </a:endParaRPr>
          </a:p>
        </p:txBody>
      </p:sp>
    </p:spTree>
    <p:extLst>
      <p:ext uri="{BB962C8B-B14F-4D97-AF65-F5344CB8AC3E}">
        <p14:creationId xmlns:p14="http://schemas.microsoft.com/office/powerpoint/2010/main" val="159577869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0168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1070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3982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6291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2984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9066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9691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9400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33690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6213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0418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169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509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9850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42078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39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797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65007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ABA22F-BC97-47E7-9A23-DA6CA1E7448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58F6C4-67D6-4C99-8631-8D24FCFE57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9246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ABA22F-BC97-47E7-9A23-DA6CA1E7448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858F6C4-67D6-4C99-8631-8D24FCFE57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85836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26528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94603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97247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43466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712346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2586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27622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268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84586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3466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3622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8563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58220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8008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401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9046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0795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5426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035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905415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76503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45708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0729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3464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7005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9276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76633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05927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47702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740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8100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2135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4530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66116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86799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79815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24712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16995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34090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93366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49482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11596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191088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56903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9696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49204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48898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3439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299525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279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9653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9024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137841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4351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76220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88993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853520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64964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5414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4677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1772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4832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008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78493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6995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69779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3361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87074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320884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06188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98163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12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687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865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86607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08146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72313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81375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17400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8714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75595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41863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547784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058400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8398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167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72416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77660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1907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2689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343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077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334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262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5974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69063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2520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8287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30693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9903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5672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0396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18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4649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934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019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412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9448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494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493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3749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1E083D-29CC-4D42-9CE8-671B8A1CF2D1}"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7FA1FA-23F1-42AB-B893-1D10AEA77A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918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1E083D-29CC-4D42-9CE8-671B8A1CF2D1}"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7FA1FA-23F1-42AB-B893-1D10AEA77A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46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09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8676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005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0242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7412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069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49720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96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625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664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956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57265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4989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446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0644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879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6924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4291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49497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118F5A-FB63-4DCB-B55B-CCCFFE653493}"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97C76F-4B59-4EFF-85A8-70083E83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27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51143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2870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1058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09725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3426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521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2995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2628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1118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871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23061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53233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8843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39578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2635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4486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476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95642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2469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077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0.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7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7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7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7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7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7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2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2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2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2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12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12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12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12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2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1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6" Type="http://schemas.openxmlformats.org/officeDocument/2006/relationships/image" Target="../media/image1.jpe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theme" Target="../theme/theme31.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image" Target="../media/image1.jpeg"/><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theme" Target="../theme/theme32.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theme" Target="../theme/theme33.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image" Target="../media/image2.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34.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2.jpe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3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2.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36.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206.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2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theme" Target="../theme/theme39.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224.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225.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226.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227.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228.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229.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230.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231.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232.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2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234.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235.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236.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237.xml"/></Relationships>
</file>

<file path=ppt/slideMasters/_rels/slideMaster54.xml.rels><?xml version="1.0" encoding="UTF-8" standalone="yes"?>
<Relationships xmlns="http://schemas.openxmlformats.org/package/2006/relationships"><Relationship Id="rId2" Type="http://schemas.openxmlformats.org/officeDocument/2006/relationships/theme" Target="../theme/theme54.xml"/><Relationship Id="rId1" Type="http://schemas.openxmlformats.org/officeDocument/2006/relationships/slideLayout" Target="../slideLayouts/slideLayout238.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239.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240.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241.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242.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2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244.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245.xml"/></Relationships>
</file>

<file path=ppt/slideMasters/_rels/slideMaster62.xml.rels><?xml version="1.0" encoding="UTF-8" standalone="yes"?>
<Relationships xmlns="http://schemas.openxmlformats.org/package/2006/relationships"><Relationship Id="rId2" Type="http://schemas.openxmlformats.org/officeDocument/2006/relationships/theme" Target="../theme/theme62.xml"/><Relationship Id="rId1" Type="http://schemas.openxmlformats.org/officeDocument/2006/relationships/slideLayout" Target="../slideLayouts/slideLayout246.xml"/></Relationships>
</file>

<file path=ppt/slideMasters/_rels/slideMaster63.xml.rels><?xml version="1.0" encoding="UTF-8" standalone="yes"?>
<Relationships xmlns="http://schemas.openxmlformats.org/package/2006/relationships"><Relationship Id="rId2" Type="http://schemas.openxmlformats.org/officeDocument/2006/relationships/theme" Target="../theme/theme63.xml"/><Relationship Id="rId1" Type="http://schemas.openxmlformats.org/officeDocument/2006/relationships/slideLayout" Target="../slideLayouts/slideLayout247.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248.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6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6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67.xml.rels><?xml version="1.0" encoding="UTF-8" standalone="yes"?>
<Relationships xmlns="http://schemas.openxmlformats.org/package/2006/relationships"><Relationship Id="rId2" Type="http://schemas.openxmlformats.org/officeDocument/2006/relationships/theme" Target="../theme/theme67.xml"/><Relationship Id="rId1" Type="http://schemas.openxmlformats.org/officeDocument/2006/relationships/slideLayout" Target="../slideLayouts/slideLayout271.xml"/></Relationships>
</file>

<file path=ppt/slideMasters/_rels/slideMaster68.xml.rels><?xml version="1.0" encoding="UTF-8" standalone="yes"?>
<Relationships xmlns="http://schemas.openxmlformats.org/package/2006/relationships"><Relationship Id="rId2" Type="http://schemas.openxmlformats.org/officeDocument/2006/relationships/theme" Target="../theme/theme68.xml"/><Relationship Id="rId1" Type="http://schemas.openxmlformats.org/officeDocument/2006/relationships/slideLayout" Target="../slideLayouts/slideLayout272.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69.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7.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70.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295.xml"/></Relationships>
</file>

<file path=ppt/slideMasters/_rels/slideMaster72.xml.rels><?xml version="1.0" encoding="UTF-8" standalone="yes"?>
<Relationships xmlns="http://schemas.openxmlformats.org/package/2006/relationships"><Relationship Id="rId2" Type="http://schemas.openxmlformats.org/officeDocument/2006/relationships/theme" Target="../theme/theme72.xml"/><Relationship Id="rId1" Type="http://schemas.openxmlformats.org/officeDocument/2006/relationships/slideLayout" Target="../slideLayouts/slideLayout296.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73.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74.xml.rels><?xml version="1.0" encoding="UTF-8" standalone="yes"?>
<Relationships xmlns="http://schemas.openxmlformats.org/package/2006/relationships"><Relationship Id="rId2" Type="http://schemas.openxmlformats.org/officeDocument/2006/relationships/theme" Target="../theme/theme74.xml"/><Relationship Id="rId1" Type="http://schemas.openxmlformats.org/officeDocument/2006/relationships/slideLayout" Target="../slideLayouts/slideLayout308.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75.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DD350-E26D-470A-BF96-CD715A862E0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051925-F2A3-494E-8E34-10897809BB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465346"/>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5935739"/>
      </p:ext>
    </p:extLst>
  </p:cSld>
  <p:clrMap bg1="lt1" tx1="dk1" bg2="lt2" tx2="dk2" accent1="accent1" accent2="accent2" accent3="accent3" accent4="accent4" accent5="accent5" accent6="accent6" hlink="hlink" folHlink="folHlink"/>
  <p:sldLayoutIdLst>
    <p:sldLayoutId id="214748398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115672"/>
      </p:ext>
    </p:extLst>
  </p:cSld>
  <p:clrMap bg1="lt1" tx1="dk1" bg2="lt2" tx2="dk2" accent1="accent1" accent2="accent2" accent3="accent3" accent4="accent4" accent5="accent5" accent6="accent6" hlink="hlink" folHlink="folHlink"/>
  <p:sldLayoutIdLst>
    <p:sldLayoutId id="214748398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792603"/>
      </p:ext>
    </p:extLst>
  </p:cSld>
  <p:clrMap bg1="lt1" tx1="dk1" bg2="lt2" tx2="dk2" accent1="accent1" accent2="accent2" accent3="accent3" accent4="accent4" accent5="accent5" accent6="accent6" hlink="hlink" folHlink="folHlink"/>
  <p:sldLayoutIdLst>
    <p:sldLayoutId id="214748399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517090"/>
      </p:ext>
    </p:extLst>
  </p:cSld>
  <p:clrMap bg1="lt1" tx1="dk1" bg2="lt2" tx2="dk2" accent1="accent1" accent2="accent2" accent3="accent3" accent4="accent4" accent5="accent5" accent6="accent6" hlink="hlink" folHlink="folHlink"/>
  <p:sldLayoutIdLst>
    <p:sldLayoutId id="214748399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623741"/>
      </p:ext>
    </p:extLst>
  </p:cSld>
  <p:clrMap bg1="lt1" tx1="dk1" bg2="lt2" tx2="dk2" accent1="accent1" accent2="accent2" accent3="accent3" accent4="accent4" accent5="accent5" accent6="accent6" hlink="hlink" folHlink="folHlink"/>
  <p:sldLayoutIdLst>
    <p:sldLayoutId id="214748399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62128"/>
      </p:ext>
    </p:extLst>
  </p:cSld>
  <p:clrMap bg1="lt1" tx1="dk1" bg2="lt2" tx2="dk2" accent1="accent1" accent2="accent2" accent3="accent3" accent4="accent4" accent5="accent5" accent6="accent6" hlink="hlink" folHlink="folHlink"/>
  <p:sldLayoutIdLst>
    <p:sldLayoutId id="214748400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4980356"/>
      </p:ext>
    </p:extLst>
  </p:cSld>
  <p:clrMap bg1="lt1" tx1="dk1" bg2="lt2" tx2="dk2" accent1="accent1" accent2="accent2" accent3="accent3" accent4="accent4" accent5="accent5" accent6="accent6" hlink="hlink" folHlink="folHlink"/>
  <p:sldLayoutIdLst>
    <p:sldLayoutId id="214748400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373944"/>
      </p:ext>
    </p:extLst>
  </p:cSld>
  <p:clrMap bg1="lt1" tx1="dk1" bg2="lt2" tx2="dk2" accent1="accent1" accent2="accent2" accent3="accent3" accent4="accent4" accent5="accent5" accent6="accent6" hlink="hlink" folHlink="folHlink"/>
  <p:sldLayoutIdLst>
    <p:sldLayoutId id="214748401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118F5A-FB63-4DCB-B55B-CCCFFE65349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97C76F-4B59-4EFF-85A8-70083E83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3667609"/>
      </p:ext>
    </p:extLst>
  </p:cSld>
  <p:clrMap bg1="lt1" tx1="dk1" bg2="lt2" tx2="dk2" accent1="accent1" accent2="accent2" accent3="accent3" accent4="accent4" accent5="accent5" accent6="accent6" hlink="hlink" folHlink="folHlink"/>
  <p:sldLayoutIdLst>
    <p:sldLayoutId id="214748402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EB905A9-F084-4CE1-A850-92B43667D6F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F5A1E9-1DBC-4BD4-B266-6A7B5267A6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920318"/>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2346762"/>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80873-C981-4F90-BF32-66039822EE6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A5AD7-1EF0-49F0-A01F-83666D781F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9144928"/>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066315"/>
      </p:ext>
    </p:extLst>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1FF1A-5533-4041-B5BF-011CA56C7CE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673897-7CC3-4512-9FD0-B68CBF44DD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1480112"/>
      </p:ext>
    </p:extLst>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4177519"/>
      </p:ext>
    </p:extLst>
  </p:cSld>
  <p:clrMap bg1="lt1" tx1="dk1" bg2="lt2" tx2="dk2" accent1="accent1" accent2="accent2" accent3="accent3" accent4="accent4" accent5="accent5" accent6="accent6" hlink="hlink" folHlink="folHlink"/>
  <p:sldLayoutIdLst>
    <p:sldLayoutId id="214748421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EB905A9-F084-4CE1-A850-92B43667D6F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F5A1E9-1DBC-4BD4-B266-6A7B5267A6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8116744"/>
      </p:ext>
    </p:extLst>
  </p:cSld>
  <p:clrMap bg1="lt1" tx1="dk1" bg2="lt2" tx2="dk2" accent1="accent1" accent2="accent2" accent3="accent3" accent4="accent4" accent5="accent5" accent6="accent6" hlink="hlink" folHlink="folHlink"/>
  <p:sldLayoutIdLst>
    <p:sldLayoutId id="214748423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727C8F-9ADC-468F-8198-22C3F33A8DB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1C6620-C3B8-48F7-B090-77E91C749F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1440071"/>
      </p:ext>
    </p:extLst>
  </p:cSld>
  <p:clrMap bg1="lt1" tx1="dk1" bg2="lt2" tx2="dk2" accent1="accent1" accent2="accent2" accent3="accent3" accent4="accent4" accent5="accent5" accent6="accent6" hlink="hlink" folHlink="folHlink"/>
  <p:sldLayoutIdLst>
    <p:sldLayoutId id="214748424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C118F5A-FB63-4DCB-B55B-CCCFFE653493}"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397C76F-4B59-4EFF-85A8-70083E8367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224971"/>
      </p:ext>
    </p:extLst>
  </p:cSld>
  <p:clrMap bg1="lt1" tx1="dk1" bg2="lt2" tx2="dk2" accent1="accent1" accent2="accent2" accent3="accent3" accent4="accent4" accent5="accent5" accent6="accent6" hlink="hlink" folHlink="folHlink"/>
  <p:sldLayoutIdLst>
    <p:sldLayoutId id="214748424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EB905A9-F084-4CE1-A850-92B43667D6F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F5A1E9-1DBC-4BD4-B266-6A7B5267A6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898786"/>
      </p:ext>
    </p:extLst>
  </p:cSld>
  <p:clrMap bg1="lt1" tx1="dk1" bg2="lt2" tx2="dk2" accent1="accent1" accent2="accent2" accent3="accent3" accent4="accent4" accent5="accent5" accent6="accent6" hlink="hlink" folHlink="folHlink"/>
  <p:sldLayoutIdLst>
    <p:sldLayoutId id="214748425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727C8F-9ADC-468F-8198-22C3F33A8DB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A1C6620-C3B8-48F7-B090-77E91C749F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628121"/>
      </p:ext>
    </p:extLst>
  </p:cSld>
  <p:clrMap bg1="lt1" tx1="dk1" bg2="lt2" tx2="dk2" accent1="accent1" accent2="accent2" accent3="accent3" accent4="accent4" accent5="accent5" accent6="accent6" hlink="hlink" folHlink="folHlink"/>
  <p:sldLayoutIdLst>
    <p:sldLayoutId id="214748426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77758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1E083D-29CC-4D42-9CE8-671B8A1CF2D1}"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7FA1FA-23F1-42AB-B893-1D10AEA77A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5085057"/>
      </p:ext>
    </p:extLst>
  </p:cSld>
  <p:clrMap bg1="lt1" tx1="dk1" bg2="lt2" tx2="dk2" accent1="accent1" accent2="accent2" accent3="accent3" accent4="accent4" accent5="accent5" accent6="accent6" hlink="hlink" folHlink="folHlink"/>
  <p:sldLayoutIdLst>
    <p:sldLayoutId id="214748426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0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0"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3"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2057"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ar-SA" altLang="en-US" smtClean="0"/>
              <a:t>انقر لتحرير نمط العنوان الرئيسي</a:t>
            </a:r>
            <a:endParaRPr lang="en-US" altLang="en-US" smtClean="0"/>
          </a:p>
        </p:txBody>
      </p:sp>
      <p:sp>
        <p:nvSpPr>
          <p:cNvPr id="20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smtClean="0"/>
              <a:t>انقر لتحرير أنماط النص الرئيسي</a:t>
            </a:r>
            <a:endParaRPr lang="en-US" altLang="en-US" smtClean="0"/>
          </a:p>
          <a:p>
            <a:pPr lvl="1"/>
            <a:r>
              <a:rPr lang="ar-SA" altLang="en-US" smtClean="0"/>
              <a:t>المستوى الثاني</a:t>
            </a:r>
            <a:endParaRPr lang="en-US" altLang="en-US" smtClean="0"/>
          </a:p>
          <a:p>
            <a:pPr lvl="2"/>
            <a:r>
              <a:rPr lang="ar-SA" altLang="en-US" smtClean="0"/>
              <a:t>المستوى الثالث</a:t>
            </a:r>
            <a:endParaRPr lang="en-US" altLang="en-US" smtClean="0"/>
          </a:p>
          <a:p>
            <a:pPr lvl="3"/>
            <a:r>
              <a:rPr lang="ar-SA" altLang="en-US" smtClean="0"/>
              <a:t>المستوى الرابع</a:t>
            </a:r>
            <a:endParaRPr lang="en-US" altLang="en-US" smtClean="0"/>
          </a:p>
          <a:p>
            <a:pPr lvl="4"/>
            <a:r>
              <a:rPr lang="ar-SA" altLang="en-US" smtClean="0"/>
              <a:t>المستوى الخامس</a:t>
            </a:r>
            <a:endParaRPr lang="en-US" altLang="en-US" smtClean="0"/>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cs typeface="Arial" pitchFamily="34" charset="0"/>
              </a:defRPr>
            </a:lvl1pPr>
          </a:lstStyle>
          <a:p>
            <a:pPr fontAlgn="base">
              <a:spcBef>
                <a:spcPct val="0"/>
              </a:spcBef>
              <a:spcAft>
                <a:spcPct val="0"/>
              </a:spcAft>
              <a:defRPr/>
            </a:pPr>
            <a:endParaRPr lang="en-US" altLang="en-US">
              <a:solidFill>
                <a:srgbClr val="FFFFFF"/>
              </a:solidFill>
            </a:endParaRPr>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cs typeface="Arial" pitchFamily="34" charset="0"/>
              </a:defRPr>
            </a:lvl1pPr>
          </a:lstStyle>
          <a:p>
            <a:pPr fontAlgn="base">
              <a:spcBef>
                <a:spcPct val="0"/>
              </a:spcBef>
              <a:spcAft>
                <a:spcPct val="0"/>
              </a:spcAft>
              <a:defRPr/>
            </a:pPr>
            <a:endParaRPr lang="en-US" altLang="en-US">
              <a:solidFill>
                <a:srgbClr val="FFFFFF"/>
              </a:solidFill>
            </a:endParaRPr>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cs typeface="Arial" pitchFamily="34" charset="0"/>
              </a:defRPr>
            </a:lvl1pPr>
          </a:lstStyle>
          <a:p>
            <a:pPr fontAlgn="base">
              <a:spcBef>
                <a:spcPct val="0"/>
              </a:spcBef>
              <a:spcAft>
                <a:spcPct val="0"/>
              </a:spcAft>
              <a:defRPr/>
            </a:pPr>
            <a:fld id="{C2B2DE81-AD8C-409F-BD7C-28A9E549C6AE}" type="slidenum">
              <a:rPr lang="ar-SA"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2328266468"/>
      </p:ext>
    </p:extLst>
  </p:cSld>
  <p:clrMap bg1="dk1" tx1="lt1" bg2="dk2" tx2="lt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 id="2147484299" r:id="rId12"/>
    <p:sldLayoutId id="2147484300" r:id="rId13"/>
    <p:sldLayoutId id="2147484301"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cs typeface="Arial" pitchFamily="34" charset="0"/>
        </a:defRPr>
      </a:lvl2pPr>
      <a:lvl3pPr algn="l" rtl="0" eaLnBrk="0" fontAlgn="base" hangingPunct="0">
        <a:spcBef>
          <a:spcPct val="0"/>
        </a:spcBef>
        <a:spcAft>
          <a:spcPct val="0"/>
        </a:spcAft>
        <a:defRPr sz="4400">
          <a:solidFill>
            <a:schemeClr val="tx2"/>
          </a:solidFill>
          <a:latin typeface="Tahoma" pitchFamily="34" charset="0"/>
          <a:cs typeface="Arial" pitchFamily="34" charset="0"/>
        </a:defRPr>
      </a:lvl3pPr>
      <a:lvl4pPr algn="l" rtl="0" eaLnBrk="0" fontAlgn="base" hangingPunct="0">
        <a:spcBef>
          <a:spcPct val="0"/>
        </a:spcBef>
        <a:spcAft>
          <a:spcPct val="0"/>
        </a:spcAft>
        <a:defRPr sz="4400">
          <a:solidFill>
            <a:schemeClr val="tx2"/>
          </a:solidFill>
          <a:latin typeface="Tahoma" pitchFamily="34" charset="0"/>
          <a:cs typeface="Arial" pitchFamily="34" charset="0"/>
        </a:defRPr>
      </a:lvl4pPr>
      <a:lvl5pPr algn="l" rtl="0" eaLnBrk="0" fontAlgn="base" hangingPunct="0">
        <a:spcBef>
          <a:spcPct val="0"/>
        </a:spcBef>
        <a:spcAft>
          <a:spcPct val="0"/>
        </a:spcAft>
        <a:defRPr sz="4400">
          <a:solidFill>
            <a:schemeClr val="tx2"/>
          </a:solidFill>
          <a:latin typeface="Tahoma" pitchFamily="34" charset="0"/>
          <a:cs typeface="Arial" pitchFamily="34" charset="0"/>
        </a:defRPr>
      </a:lvl5pPr>
      <a:lvl6pPr marL="457200" algn="l" rtl="0" fontAlgn="base">
        <a:spcBef>
          <a:spcPct val="0"/>
        </a:spcBef>
        <a:spcAft>
          <a:spcPct val="0"/>
        </a:spcAft>
        <a:defRPr sz="4400">
          <a:solidFill>
            <a:schemeClr val="tx2"/>
          </a:solidFill>
          <a:latin typeface="Tahoma" pitchFamily="34" charset="0"/>
          <a:cs typeface="Arial" pitchFamily="34" charset="0"/>
        </a:defRPr>
      </a:lvl6pPr>
      <a:lvl7pPr marL="914400" algn="l" rtl="0" fontAlgn="base">
        <a:spcBef>
          <a:spcPct val="0"/>
        </a:spcBef>
        <a:spcAft>
          <a:spcPct val="0"/>
        </a:spcAft>
        <a:defRPr sz="4400">
          <a:solidFill>
            <a:schemeClr val="tx2"/>
          </a:solidFill>
          <a:latin typeface="Tahoma" pitchFamily="34" charset="0"/>
          <a:cs typeface="Arial" pitchFamily="34" charset="0"/>
        </a:defRPr>
      </a:lvl7pPr>
      <a:lvl8pPr marL="1371600" algn="l" rtl="0" fontAlgn="base">
        <a:spcBef>
          <a:spcPct val="0"/>
        </a:spcBef>
        <a:spcAft>
          <a:spcPct val="0"/>
        </a:spcAft>
        <a:defRPr sz="4400">
          <a:solidFill>
            <a:schemeClr val="tx2"/>
          </a:solidFill>
          <a:latin typeface="Tahoma" pitchFamily="34" charset="0"/>
          <a:cs typeface="Arial" pitchFamily="34" charset="0"/>
        </a:defRPr>
      </a:lvl8pPr>
      <a:lvl9pPr marL="1828800" algn="l" rtl="0" fontAlgn="base">
        <a:spcBef>
          <a:spcPct val="0"/>
        </a:spcBef>
        <a:spcAft>
          <a:spcPct val="0"/>
        </a:spcAft>
        <a:defRPr sz="4400">
          <a:solidFill>
            <a:schemeClr val="tx2"/>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099"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0"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2"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3"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4104"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fontAlgn="base">
              <a:spcBef>
                <a:spcPct val="0"/>
              </a:spcBef>
              <a:spcAft>
                <a:spcPct val="0"/>
              </a:spcAft>
              <a:defRPr/>
            </a:pPr>
            <a:endParaRPr kumimoji="1" lang="en-US" altLang="en-US" sz="2400">
              <a:solidFill>
                <a:srgbClr val="FFFFFF"/>
              </a:solidFill>
            </a:endParaRPr>
          </a:p>
        </p:txBody>
      </p:sp>
      <p:sp>
        <p:nvSpPr>
          <p:cNvPr id="2057" name="Rectangle 9"/>
          <p:cNvSpPr>
            <a:spLocks noGrp="1" noChangeArrowheads="1"/>
          </p:cNvSpPr>
          <p:nvPr>
            <p:ph type="title"/>
          </p:nvPr>
        </p:nvSpPr>
        <p:spPr bwMode="auto">
          <a:xfrm>
            <a:off x="1150938" y="214313"/>
            <a:ext cx="77930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ar-SA" altLang="en-US" smtClean="0"/>
              <a:t>انقر لتحرير نمط العنوان الرئيسي</a:t>
            </a:r>
            <a:endParaRPr lang="en-US" altLang="en-US" smtClean="0"/>
          </a:p>
        </p:txBody>
      </p:sp>
      <p:sp>
        <p:nvSpPr>
          <p:cNvPr id="2058"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altLang="en-US" smtClean="0"/>
              <a:t>انقر لتحرير أنماط النص الرئيسي</a:t>
            </a:r>
            <a:endParaRPr lang="en-US" altLang="en-US" smtClean="0"/>
          </a:p>
          <a:p>
            <a:pPr lvl="1"/>
            <a:r>
              <a:rPr lang="ar-SA" altLang="en-US" smtClean="0"/>
              <a:t>المستوى الثاني</a:t>
            </a:r>
            <a:endParaRPr lang="en-US" altLang="en-US" smtClean="0"/>
          </a:p>
          <a:p>
            <a:pPr lvl="2"/>
            <a:r>
              <a:rPr lang="ar-SA" altLang="en-US" smtClean="0"/>
              <a:t>المستوى الثالث</a:t>
            </a:r>
            <a:endParaRPr lang="en-US" altLang="en-US" smtClean="0"/>
          </a:p>
          <a:p>
            <a:pPr lvl="3"/>
            <a:r>
              <a:rPr lang="ar-SA" altLang="en-US" smtClean="0"/>
              <a:t>المستوى الرابع</a:t>
            </a:r>
            <a:endParaRPr lang="en-US" altLang="en-US" smtClean="0"/>
          </a:p>
          <a:p>
            <a:pPr lvl="4"/>
            <a:r>
              <a:rPr lang="ar-SA" altLang="en-US" smtClean="0"/>
              <a:t>المستوى الخامس</a:t>
            </a:r>
            <a:endParaRPr lang="en-US" altLang="en-US" smtClean="0"/>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cs typeface="Arial" pitchFamily="34" charset="0"/>
              </a:defRPr>
            </a:lvl1pPr>
          </a:lstStyle>
          <a:p>
            <a:pPr fontAlgn="base">
              <a:spcBef>
                <a:spcPct val="0"/>
              </a:spcBef>
              <a:spcAft>
                <a:spcPct val="0"/>
              </a:spcAft>
              <a:defRPr/>
            </a:pPr>
            <a:endParaRPr lang="en-US" altLang="en-US">
              <a:solidFill>
                <a:srgbClr val="FFFFFF"/>
              </a:solidFill>
            </a:endParaRPr>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cs typeface="Arial" pitchFamily="34" charset="0"/>
              </a:defRPr>
            </a:lvl1pPr>
          </a:lstStyle>
          <a:p>
            <a:pPr fontAlgn="base">
              <a:spcBef>
                <a:spcPct val="0"/>
              </a:spcBef>
              <a:spcAft>
                <a:spcPct val="0"/>
              </a:spcAft>
              <a:defRPr/>
            </a:pPr>
            <a:endParaRPr lang="en-US" altLang="en-US">
              <a:solidFill>
                <a:srgbClr val="FFFFFF"/>
              </a:solidFill>
            </a:endParaRPr>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cs typeface="Arial" pitchFamily="34" charset="0"/>
              </a:defRPr>
            </a:lvl1pPr>
          </a:lstStyle>
          <a:p>
            <a:pPr fontAlgn="base">
              <a:spcBef>
                <a:spcPct val="0"/>
              </a:spcBef>
              <a:spcAft>
                <a:spcPct val="0"/>
              </a:spcAft>
              <a:defRPr/>
            </a:pPr>
            <a:fld id="{C2B2DE81-AD8C-409F-BD7C-28A9E549C6AE}" type="slidenum">
              <a:rPr lang="ar-SA" altLang="en-US">
                <a:solidFill>
                  <a:srgbClr val="FFFFFF"/>
                </a:solidFill>
              </a:rPr>
              <a:pPr fontAlgn="base">
                <a:spcBef>
                  <a:spcPct val="0"/>
                </a:spcBef>
                <a:spcAft>
                  <a:spcPct val="0"/>
                </a:spcAft>
                <a:defRPr/>
              </a:pPr>
              <a:t>‹#›</a:t>
            </a:fld>
            <a:endParaRPr lang="en-US" altLang="en-US">
              <a:solidFill>
                <a:srgbClr val="FFFFFF"/>
              </a:solidFill>
            </a:endParaRPr>
          </a:p>
        </p:txBody>
      </p:sp>
    </p:spTree>
    <p:extLst>
      <p:ext uri="{BB962C8B-B14F-4D97-AF65-F5344CB8AC3E}">
        <p14:creationId xmlns:p14="http://schemas.microsoft.com/office/powerpoint/2010/main" val="406668823"/>
      </p:ext>
    </p:extLst>
  </p:cSld>
  <p:clrMap bg1="dk1" tx1="lt1" bg2="dk2" tx2="lt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 id="2147484314" r:id="rId12"/>
    <p:sldLayoutId id="2147484315" r:id="rId13"/>
    <p:sldLayoutId id="2147484316" r:id="rId14"/>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cs typeface="Arial" pitchFamily="34" charset="0"/>
        </a:defRPr>
      </a:lvl2pPr>
      <a:lvl3pPr algn="l" rtl="0" eaLnBrk="0" fontAlgn="base" hangingPunct="0">
        <a:spcBef>
          <a:spcPct val="0"/>
        </a:spcBef>
        <a:spcAft>
          <a:spcPct val="0"/>
        </a:spcAft>
        <a:defRPr sz="4400">
          <a:solidFill>
            <a:schemeClr val="tx2"/>
          </a:solidFill>
          <a:latin typeface="Tahoma" pitchFamily="34" charset="0"/>
          <a:cs typeface="Arial" pitchFamily="34" charset="0"/>
        </a:defRPr>
      </a:lvl3pPr>
      <a:lvl4pPr algn="l" rtl="0" eaLnBrk="0" fontAlgn="base" hangingPunct="0">
        <a:spcBef>
          <a:spcPct val="0"/>
        </a:spcBef>
        <a:spcAft>
          <a:spcPct val="0"/>
        </a:spcAft>
        <a:defRPr sz="4400">
          <a:solidFill>
            <a:schemeClr val="tx2"/>
          </a:solidFill>
          <a:latin typeface="Tahoma" pitchFamily="34" charset="0"/>
          <a:cs typeface="Arial" pitchFamily="34" charset="0"/>
        </a:defRPr>
      </a:lvl4pPr>
      <a:lvl5pPr algn="l" rtl="0" eaLnBrk="0" fontAlgn="base" hangingPunct="0">
        <a:spcBef>
          <a:spcPct val="0"/>
        </a:spcBef>
        <a:spcAft>
          <a:spcPct val="0"/>
        </a:spcAft>
        <a:defRPr sz="4400">
          <a:solidFill>
            <a:schemeClr val="tx2"/>
          </a:solidFill>
          <a:latin typeface="Tahoma" pitchFamily="34" charset="0"/>
          <a:cs typeface="Arial" pitchFamily="34" charset="0"/>
        </a:defRPr>
      </a:lvl5pPr>
      <a:lvl6pPr marL="457200" algn="l" rtl="0" fontAlgn="base">
        <a:spcBef>
          <a:spcPct val="0"/>
        </a:spcBef>
        <a:spcAft>
          <a:spcPct val="0"/>
        </a:spcAft>
        <a:defRPr sz="4400">
          <a:solidFill>
            <a:schemeClr val="tx2"/>
          </a:solidFill>
          <a:latin typeface="Tahoma" pitchFamily="34" charset="0"/>
          <a:cs typeface="Arial" pitchFamily="34" charset="0"/>
        </a:defRPr>
      </a:lvl6pPr>
      <a:lvl7pPr marL="914400" algn="l" rtl="0" fontAlgn="base">
        <a:spcBef>
          <a:spcPct val="0"/>
        </a:spcBef>
        <a:spcAft>
          <a:spcPct val="0"/>
        </a:spcAft>
        <a:defRPr sz="4400">
          <a:solidFill>
            <a:schemeClr val="tx2"/>
          </a:solidFill>
          <a:latin typeface="Tahoma" pitchFamily="34" charset="0"/>
          <a:cs typeface="Arial" pitchFamily="34" charset="0"/>
        </a:defRPr>
      </a:lvl7pPr>
      <a:lvl8pPr marL="1371600" algn="l" rtl="0" fontAlgn="base">
        <a:spcBef>
          <a:spcPct val="0"/>
        </a:spcBef>
        <a:spcAft>
          <a:spcPct val="0"/>
        </a:spcAft>
        <a:defRPr sz="4400">
          <a:solidFill>
            <a:schemeClr val="tx2"/>
          </a:solidFill>
          <a:latin typeface="Tahoma" pitchFamily="34" charset="0"/>
          <a:cs typeface="Arial" pitchFamily="34" charset="0"/>
        </a:defRPr>
      </a:lvl8pPr>
      <a:lvl9pPr marL="1828800" algn="l" rtl="0" fontAlgn="base">
        <a:spcBef>
          <a:spcPct val="0"/>
        </a:spcBef>
        <a:spcAft>
          <a:spcPct val="0"/>
        </a:spcAft>
        <a:defRPr sz="4400">
          <a:solidFill>
            <a:schemeClr val="tx2"/>
          </a:solidFill>
          <a:latin typeface="Tahoma" pitchFamily="34" charset="0"/>
          <a:cs typeface="Arial"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cs typeface="+mn-cs"/>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rgbClr val="46297B"/>
        </a:solidFill>
        <a:effectLst/>
      </p:bgPr>
    </p:bg>
    <p:spTree>
      <p:nvGrpSpPr>
        <p:cNvPr id="1" name=""/>
        <p:cNvGrpSpPr/>
        <p:nvPr/>
      </p:nvGrpSpPr>
      <p:grpSpPr>
        <a:xfrm>
          <a:off x="0" y="0"/>
          <a:ext cx="0" cy="0"/>
          <a:chOff x="0" y="0"/>
          <a:chExt cx="0" cy="0"/>
        </a:xfrm>
      </p:grpSpPr>
      <p:pic>
        <p:nvPicPr>
          <p:cNvPr id="12290" name="Picture 8" descr="061509PrplThckSlvrPrplNoAF15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blackWhite">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p:nvPr>
        </p:nvSpPr>
        <p:spPr bwMode="blackWhite">
          <a:xfrm>
            <a:off x="992188" y="146050"/>
            <a:ext cx="76485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2292" name="Rectangle 4"/>
          <p:cNvSpPr>
            <a:spLocks noGrp="1" noChangeArrowheads="1"/>
          </p:cNvSpPr>
          <p:nvPr>
            <p:ph type="body" idx="1"/>
          </p:nvPr>
        </p:nvSpPr>
        <p:spPr bwMode="auto">
          <a:xfrm>
            <a:off x="1279525" y="1687513"/>
            <a:ext cx="7678738"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67813" name="Text Box 5"/>
          <p:cNvSpPr txBox="1">
            <a:spLocks noChangeArrowheads="1"/>
          </p:cNvSpPr>
          <p:nvPr/>
        </p:nvSpPr>
        <p:spPr bwMode="auto">
          <a:xfrm>
            <a:off x="1193800" y="6577013"/>
            <a:ext cx="7346950" cy="214312"/>
          </a:xfrm>
          <a:prstGeom prst="rect">
            <a:avLst/>
          </a:prstGeom>
          <a:noFill/>
          <a:ln w="9525">
            <a:noFill/>
            <a:miter lim="800000"/>
            <a:headEnd/>
            <a:tailEnd/>
          </a:ln>
        </p:spPr>
        <p:txBody>
          <a:bodyPr wrap="none" anchor="b">
            <a:spAutoFit/>
          </a:bodyPr>
          <a:lstStyle/>
          <a:p>
            <a:pPr eaLnBrk="0" fontAlgn="base" hangingPunct="0">
              <a:spcBef>
                <a:spcPct val="0"/>
              </a:spcBef>
              <a:spcAft>
                <a:spcPct val="0"/>
              </a:spcAft>
              <a:defRPr/>
            </a:pPr>
            <a:r>
              <a:rPr lang="en-US" sz="800">
                <a:solidFill>
                  <a:srgbClr val="FFFFFF"/>
                </a:solidFill>
                <a:latin typeface="Trebuchet MS" pitchFamily="34" charset="0"/>
                <a:ea typeface="MS PGothic" pitchFamily="34" charset="-128"/>
              </a:rPr>
              <a:t>©2010 MannKind Corporation. All rights reserved. No copying or distribution of this material may be made without written consent of MannKind Corporation.</a:t>
            </a:r>
          </a:p>
        </p:txBody>
      </p:sp>
      <p:sp>
        <p:nvSpPr>
          <p:cNvPr id="2167814" name="Text Box 6"/>
          <p:cNvSpPr txBox="1">
            <a:spLocks noChangeArrowheads="1"/>
          </p:cNvSpPr>
          <p:nvPr/>
        </p:nvSpPr>
        <p:spPr bwMode="auto">
          <a:xfrm>
            <a:off x="8629650" y="6577013"/>
            <a:ext cx="327025" cy="228600"/>
          </a:xfrm>
          <a:prstGeom prst="rect">
            <a:avLst/>
          </a:prstGeom>
          <a:noFill/>
          <a:ln w="9525">
            <a:noFill/>
            <a:miter lim="800000"/>
            <a:headEnd/>
            <a:tailEnd/>
          </a:ln>
        </p:spPr>
        <p:txBody>
          <a:bodyPr wrap="none" anchor="b">
            <a:spAutoFit/>
          </a:bodyPr>
          <a:lstStyle/>
          <a:p>
            <a:pPr algn="r" eaLnBrk="0" fontAlgn="base" hangingPunct="0">
              <a:spcBef>
                <a:spcPct val="0"/>
              </a:spcBef>
              <a:spcAft>
                <a:spcPct val="0"/>
              </a:spcAft>
              <a:defRPr/>
            </a:pPr>
            <a:fld id="{1D7F3E30-6E31-4CD4-BEDA-C84BDB0A392F}" type="slidenum">
              <a:rPr lang="en-US" sz="900">
                <a:solidFill>
                  <a:srgbClr val="FFFFFF"/>
                </a:solidFill>
                <a:latin typeface="Trebuchet MS" pitchFamily="34" charset="0"/>
                <a:ea typeface="MS PGothic" pitchFamily="34" charset="-128"/>
              </a:rPr>
              <a:pPr algn="r" eaLnBrk="0" fontAlgn="base" hangingPunct="0">
                <a:spcBef>
                  <a:spcPct val="0"/>
                </a:spcBef>
                <a:spcAft>
                  <a:spcPct val="0"/>
                </a:spcAft>
                <a:defRPr/>
              </a:pPr>
              <a:t>‹#›</a:t>
            </a:fld>
            <a:endParaRPr lang="en-US" sz="900">
              <a:solidFill>
                <a:srgbClr val="FFFFFF"/>
              </a:solidFill>
              <a:latin typeface="Trebuchet MS" pitchFamily="34" charset="0"/>
              <a:ea typeface="MS PGothic" pitchFamily="34" charset="-128"/>
            </a:endParaRPr>
          </a:p>
        </p:txBody>
      </p:sp>
    </p:spTree>
    <p:extLst>
      <p:ext uri="{BB962C8B-B14F-4D97-AF65-F5344CB8AC3E}">
        <p14:creationId xmlns:p14="http://schemas.microsoft.com/office/powerpoint/2010/main" val="4145466845"/>
      </p:ext>
    </p:extLst>
  </p:cSld>
  <p:clrMap bg1="dk2" tx1="lt1" bg2="dk1"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Lst>
  <p:transition>
    <p:fade/>
  </p:transition>
  <p:txStyles>
    <p:titleStyle>
      <a:lvl1pPr algn="l" rtl="0" eaLnBrk="0" fontAlgn="base" hangingPunct="0">
        <a:lnSpc>
          <a:spcPct val="90000"/>
        </a:lnSpc>
        <a:spcBef>
          <a:spcPct val="0"/>
        </a:spcBef>
        <a:spcAft>
          <a:spcPct val="0"/>
        </a:spcAft>
        <a:defRPr sz="36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itchFamily="34" charset="0"/>
        </a:defRPr>
      </a:lvl2pPr>
      <a:lvl3pPr algn="l" rtl="0" eaLnBrk="0" fontAlgn="base" hangingPunct="0">
        <a:lnSpc>
          <a:spcPct val="90000"/>
        </a:lnSpc>
        <a:spcBef>
          <a:spcPct val="0"/>
        </a:spcBef>
        <a:spcAft>
          <a:spcPct val="0"/>
        </a:spcAft>
        <a:defRPr sz="3600">
          <a:solidFill>
            <a:schemeClr val="tx1"/>
          </a:solidFill>
          <a:latin typeface="Trebuchet MS" pitchFamily="34" charset="0"/>
        </a:defRPr>
      </a:lvl3pPr>
      <a:lvl4pPr algn="l" rtl="0" eaLnBrk="0" fontAlgn="base" hangingPunct="0">
        <a:lnSpc>
          <a:spcPct val="90000"/>
        </a:lnSpc>
        <a:spcBef>
          <a:spcPct val="0"/>
        </a:spcBef>
        <a:spcAft>
          <a:spcPct val="0"/>
        </a:spcAft>
        <a:defRPr sz="3600">
          <a:solidFill>
            <a:schemeClr val="tx1"/>
          </a:solidFill>
          <a:latin typeface="Trebuchet MS" pitchFamily="34" charset="0"/>
        </a:defRPr>
      </a:lvl4pPr>
      <a:lvl5pPr algn="l" rtl="0" eaLnBrk="0" fontAlgn="base" hangingPunct="0">
        <a:lnSpc>
          <a:spcPct val="90000"/>
        </a:lnSpc>
        <a:spcBef>
          <a:spcPct val="0"/>
        </a:spcBef>
        <a:spcAft>
          <a:spcPct val="0"/>
        </a:spcAft>
        <a:defRPr sz="3600">
          <a:solidFill>
            <a:schemeClr val="tx1"/>
          </a:solidFill>
          <a:latin typeface="Trebuchet MS" pitchFamily="34" charset="0"/>
        </a:defRPr>
      </a:lvl5pPr>
      <a:lvl6pPr marL="457200" algn="l" rtl="0" fontAlgn="base">
        <a:lnSpc>
          <a:spcPct val="90000"/>
        </a:lnSpc>
        <a:spcBef>
          <a:spcPct val="0"/>
        </a:spcBef>
        <a:spcAft>
          <a:spcPct val="0"/>
        </a:spcAft>
        <a:defRPr sz="3600">
          <a:solidFill>
            <a:schemeClr val="tx1"/>
          </a:solidFill>
          <a:latin typeface="Trebuchet MS" pitchFamily="34" charset="0"/>
        </a:defRPr>
      </a:lvl6pPr>
      <a:lvl7pPr marL="914400" algn="l" rtl="0" fontAlgn="base">
        <a:lnSpc>
          <a:spcPct val="90000"/>
        </a:lnSpc>
        <a:spcBef>
          <a:spcPct val="0"/>
        </a:spcBef>
        <a:spcAft>
          <a:spcPct val="0"/>
        </a:spcAft>
        <a:defRPr sz="3600">
          <a:solidFill>
            <a:schemeClr val="tx1"/>
          </a:solidFill>
          <a:latin typeface="Trebuchet MS" pitchFamily="34" charset="0"/>
        </a:defRPr>
      </a:lvl7pPr>
      <a:lvl8pPr marL="1371600" algn="l" rtl="0" fontAlgn="base">
        <a:lnSpc>
          <a:spcPct val="90000"/>
        </a:lnSpc>
        <a:spcBef>
          <a:spcPct val="0"/>
        </a:spcBef>
        <a:spcAft>
          <a:spcPct val="0"/>
        </a:spcAft>
        <a:defRPr sz="3600">
          <a:solidFill>
            <a:schemeClr val="tx1"/>
          </a:solidFill>
          <a:latin typeface="Trebuchet MS" pitchFamily="34" charset="0"/>
        </a:defRPr>
      </a:lvl8pPr>
      <a:lvl9pPr marL="1828800" algn="l" rtl="0" fontAlgn="base">
        <a:lnSpc>
          <a:spcPct val="90000"/>
        </a:lnSpc>
        <a:spcBef>
          <a:spcPct val="0"/>
        </a:spcBef>
        <a:spcAft>
          <a:spcPct val="0"/>
        </a:spcAft>
        <a:defRPr sz="3600">
          <a:solidFill>
            <a:schemeClr val="tx1"/>
          </a:solidFill>
          <a:latin typeface="Trebuchet MS" pitchFamily="34" charset="0"/>
        </a:defRPr>
      </a:lvl9pPr>
    </p:titleStyle>
    <p:bodyStyle>
      <a:lvl1pPr marL="290513" indent="-290513" algn="l" rtl="0" eaLnBrk="0" fontAlgn="base" hangingPunct="0">
        <a:lnSpc>
          <a:spcPct val="95000"/>
        </a:lnSpc>
        <a:spcBef>
          <a:spcPct val="40000"/>
        </a:spcBef>
        <a:spcAft>
          <a:spcPct val="0"/>
        </a:spcAft>
        <a:buClr>
          <a:srgbClr val="CCCCFF"/>
        </a:buClr>
        <a:buSzPct val="75000"/>
        <a:buFont typeface="Wingdings" pitchFamily="2" charset="2"/>
        <a:buChar char="l"/>
        <a:defRPr sz="2800">
          <a:solidFill>
            <a:schemeClr val="tx2"/>
          </a:solidFill>
          <a:latin typeface="+mn-lt"/>
          <a:ea typeface="+mn-ea"/>
          <a:cs typeface="+mn-cs"/>
        </a:defRPr>
      </a:lvl1pPr>
      <a:lvl2pPr marL="682625" indent="-277813" algn="l" rtl="0" eaLnBrk="0" fontAlgn="base" hangingPunct="0">
        <a:lnSpc>
          <a:spcPct val="95000"/>
        </a:lnSpc>
        <a:spcBef>
          <a:spcPct val="20000"/>
        </a:spcBef>
        <a:spcAft>
          <a:spcPct val="0"/>
        </a:spcAft>
        <a:buClr>
          <a:srgbClr val="CCCCFF"/>
        </a:buClr>
        <a:buSzPct val="70000"/>
        <a:buFont typeface="Wingdings" pitchFamily="2" charset="2"/>
        <a:buChar char="¡"/>
        <a:defRPr sz="2400">
          <a:solidFill>
            <a:schemeClr val="tx2"/>
          </a:solidFill>
          <a:latin typeface="+mn-lt"/>
        </a:defRPr>
      </a:lvl2pPr>
      <a:lvl3pPr marL="965200" indent="-168275" algn="l" rtl="0" eaLnBrk="0" fontAlgn="base" hangingPunct="0">
        <a:lnSpc>
          <a:spcPct val="95000"/>
        </a:lnSpc>
        <a:spcBef>
          <a:spcPct val="20000"/>
        </a:spcBef>
        <a:spcAft>
          <a:spcPct val="0"/>
        </a:spcAft>
        <a:buClr>
          <a:srgbClr val="CCCCFF"/>
        </a:buClr>
        <a:buSzPct val="110000"/>
        <a:buChar char="•"/>
        <a:defRPr sz="2000">
          <a:solidFill>
            <a:schemeClr val="tx2"/>
          </a:solidFill>
          <a:latin typeface="+mn-lt"/>
        </a:defRPr>
      </a:lvl3pPr>
      <a:lvl4pPr marL="1262063" indent="-182563" algn="l" rtl="0" eaLnBrk="0" fontAlgn="base" hangingPunct="0">
        <a:lnSpc>
          <a:spcPct val="95000"/>
        </a:lnSpc>
        <a:spcBef>
          <a:spcPct val="20000"/>
        </a:spcBef>
        <a:spcAft>
          <a:spcPct val="0"/>
        </a:spcAft>
        <a:buClr>
          <a:srgbClr val="CCCCFF"/>
        </a:buClr>
        <a:buSzPct val="90000"/>
        <a:buFont typeface="Arial" pitchFamily="34" charset="0"/>
        <a:buChar char="–"/>
        <a:defRPr>
          <a:solidFill>
            <a:schemeClr val="tx2"/>
          </a:solidFill>
          <a:latin typeface="+mn-lt"/>
        </a:defRPr>
      </a:lvl4pPr>
      <a:lvl5pPr marL="1546225" indent="-169863" algn="l" rtl="0" eaLnBrk="0" fontAlgn="base" hangingPunct="0">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5pPr>
      <a:lvl6pPr marL="20034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6pPr>
      <a:lvl7pPr marL="24606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7pPr>
      <a:lvl8pPr marL="29178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8pPr>
      <a:lvl9pPr marL="33750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rgbClr val="46297B"/>
        </a:solidFill>
        <a:effectLst/>
      </p:bgPr>
    </p:bg>
    <p:spTree>
      <p:nvGrpSpPr>
        <p:cNvPr id="1" name=""/>
        <p:cNvGrpSpPr/>
        <p:nvPr/>
      </p:nvGrpSpPr>
      <p:grpSpPr>
        <a:xfrm>
          <a:off x="0" y="0"/>
          <a:ext cx="0" cy="0"/>
          <a:chOff x="0" y="0"/>
          <a:chExt cx="0" cy="0"/>
        </a:xfrm>
      </p:grpSpPr>
      <p:pic>
        <p:nvPicPr>
          <p:cNvPr id="12290" name="Picture 8" descr="061509PrplThckSlvrPrplNoAF15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blackWhite">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p:nvPr>
        </p:nvSpPr>
        <p:spPr bwMode="blackWhite">
          <a:xfrm>
            <a:off x="992188" y="146050"/>
            <a:ext cx="76485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2292" name="Rectangle 4"/>
          <p:cNvSpPr>
            <a:spLocks noGrp="1" noChangeArrowheads="1"/>
          </p:cNvSpPr>
          <p:nvPr>
            <p:ph type="body" idx="1"/>
          </p:nvPr>
        </p:nvSpPr>
        <p:spPr bwMode="auto">
          <a:xfrm>
            <a:off x="1279525" y="1687513"/>
            <a:ext cx="7678738"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67813" name="Text Box 5"/>
          <p:cNvSpPr txBox="1">
            <a:spLocks noChangeArrowheads="1"/>
          </p:cNvSpPr>
          <p:nvPr/>
        </p:nvSpPr>
        <p:spPr bwMode="auto">
          <a:xfrm>
            <a:off x="1193800" y="6577013"/>
            <a:ext cx="7346950" cy="214312"/>
          </a:xfrm>
          <a:prstGeom prst="rect">
            <a:avLst/>
          </a:prstGeom>
          <a:noFill/>
          <a:ln w="9525">
            <a:noFill/>
            <a:miter lim="800000"/>
            <a:headEnd/>
            <a:tailEnd/>
          </a:ln>
        </p:spPr>
        <p:txBody>
          <a:bodyPr wrap="none" anchor="b">
            <a:spAutoFit/>
          </a:bodyPr>
          <a:lstStyle/>
          <a:p>
            <a:pPr eaLnBrk="0" fontAlgn="base" hangingPunct="0">
              <a:spcBef>
                <a:spcPct val="0"/>
              </a:spcBef>
              <a:spcAft>
                <a:spcPct val="0"/>
              </a:spcAft>
              <a:defRPr/>
            </a:pPr>
            <a:r>
              <a:rPr lang="en-US" sz="800">
                <a:solidFill>
                  <a:srgbClr val="FFFFFF"/>
                </a:solidFill>
                <a:latin typeface="Trebuchet MS" pitchFamily="34" charset="0"/>
                <a:ea typeface="MS PGothic" pitchFamily="34" charset="-128"/>
              </a:rPr>
              <a:t>©2010 MannKind Corporation. All rights reserved. No copying or distribution of this material may be made without written consent of MannKind Corporation.</a:t>
            </a:r>
          </a:p>
        </p:txBody>
      </p:sp>
      <p:sp>
        <p:nvSpPr>
          <p:cNvPr id="2167814" name="Text Box 6"/>
          <p:cNvSpPr txBox="1">
            <a:spLocks noChangeArrowheads="1"/>
          </p:cNvSpPr>
          <p:nvPr/>
        </p:nvSpPr>
        <p:spPr bwMode="auto">
          <a:xfrm>
            <a:off x="8629650" y="6577013"/>
            <a:ext cx="327025" cy="228600"/>
          </a:xfrm>
          <a:prstGeom prst="rect">
            <a:avLst/>
          </a:prstGeom>
          <a:noFill/>
          <a:ln w="9525">
            <a:noFill/>
            <a:miter lim="800000"/>
            <a:headEnd/>
            <a:tailEnd/>
          </a:ln>
        </p:spPr>
        <p:txBody>
          <a:bodyPr wrap="none" anchor="b">
            <a:spAutoFit/>
          </a:bodyPr>
          <a:lstStyle/>
          <a:p>
            <a:pPr algn="r" eaLnBrk="0" fontAlgn="base" hangingPunct="0">
              <a:spcBef>
                <a:spcPct val="0"/>
              </a:spcBef>
              <a:spcAft>
                <a:spcPct val="0"/>
              </a:spcAft>
              <a:defRPr/>
            </a:pPr>
            <a:fld id="{1D7F3E30-6E31-4CD4-BEDA-C84BDB0A392F}" type="slidenum">
              <a:rPr lang="en-US" sz="900">
                <a:solidFill>
                  <a:srgbClr val="FFFFFF"/>
                </a:solidFill>
                <a:latin typeface="Trebuchet MS" pitchFamily="34" charset="0"/>
                <a:ea typeface="MS PGothic" pitchFamily="34" charset="-128"/>
              </a:rPr>
              <a:pPr algn="r" eaLnBrk="0" fontAlgn="base" hangingPunct="0">
                <a:spcBef>
                  <a:spcPct val="0"/>
                </a:spcBef>
                <a:spcAft>
                  <a:spcPct val="0"/>
                </a:spcAft>
                <a:defRPr/>
              </a:pPr>
              <a:t>‹#›</a:t>
            </a:fld>
            <a:endParaRPr lang="en-US" sz="900">
              <a:solidFill>
                <a:srgbClr val="FFFFFF"/>
              </a:solidFill>
              <a:latin typeface="Trebuchet MS" pitchFamily="34" charset="0"/>
              <a:ea typeface="MS PGothic" pitchFamily="34" charset="-128"/>
            </a:endParaRPr>
          </a:p>
        </p:txBody>
      </p:sp>
    </p:spTree>
    <p:extLst>
      <p:ext uri="{BB962C8B-B14F-4D97-AF65-F5344CB8AC3E}">
        <p14:creationId xmlns:p14="http://schemas.microsoft.com/office/powerpoint/2010/main" val="2319695767"/>
      </p:ext>
    </p:extLst>
  </p:cSld>
  <p:clrMap bg1="dk2" tx1="lt1" bg2="dk1" tx2="lt2" accent1="accent1" accent2="accent2" accent3="accent3" accent4="accent4" accent5="accent5" accent6="accent6" hlink="hlink" folHlink="folHlink"/>
  <p:sldLayoutIdLst>
    <p:sldLayoutId id="2147484376"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385" r:id="rId10"/>
    <p:sldLayoutId id="2147484386" r:id="rId11"/>
    <p:sldLayoutId id="2147484387" r:id="rId12"/>
  </p:sldLayoutIdLst>
  <p:transition>
    <p:fade/>
  </p:transition>
  <p:txStyles>
    <p:titleStyle>
      <a:lvl1pPr algn="l" rtl="0" eaLnBrk="0" fontAlgn="base" hangingPunct="0">
        <a:lnSpc>
          <a:spcPct val="90000"/>
        </a:lnSpc>
        <a:spcBef>
          <a:spcPct val="0"/>
        </a:spcBef>
        <a:spcAft>
          <a:spcPct val="0"/>
        </a:spcAft>
        <a:defRPr sz="36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itchFamily="34" charset="0"/>
        </a:defRPr>
      </a:lvl2pPr>
      <a:lvl3pPr algn="l" rtl="0" eaLnBrk="0" fontAlgn="base" hangingPunct="0">
        <a:lnSpc>
          <a:spcPct val="90000"/>
        </a:lnSpc>
        <a:spcBef>
          <a:spcPct val="0"/>
        </a:spcBef>
        <a:spcAft>
          <a:spcPct val="0"/>
        </a:spcAft>
        <a:defRPr sz="3600">
          <a:solidFill>
            <a:schemeClr val="tx1"/>
          </a:solidFill>
          <a:latin typeface="Trebuchet MS" pitchFamily="34" charset="0"/>
        </a:defRPr>
      </a:lvl3pPr>
      <a:lvl4pPr algn="l" rtl="0" eaLnBrk="0" fontAlgn="base" hangingPunct="0">
        <a:lnSpc>
          <a:spcPct val="90000"/>
        </a:lnSpc>
        <a:spcBef>
          <a:spcPct val="0"/>
        </a:spcBef>
        <a:spcAft>
          <a:spcPct val="0"/>
        </a:spcAft>
        <a:defRPr sz="3600">
          <a:solidFill>
            <a:schemeClr val="tx1"/>
          </a:solidFill>
          <a:latin typeface="Trebuchet MS" pitchFamily="34" charset="0"/>
        </a:defRPr>
      </a:lvl4pPr>
      <a:lvl5pPr algn="l" rtl="0" eaLnBrk="0" fontAlgn="base" hangingPunct="0">
        <a:lnSpc>
          <a:spcPct val="90000"/>
        </a:lnSpc>
        <a:spcBef>
          <a:spcPct val="0"/>
        </a:spcBef>
        <a:spcAft>
          <a:spcPct val="0"/>
        </a:spcAft>
        <a:defRPr sz="3600">
          <a:solidFill>
            <a:schemeClr val="tx1"/>
          </a:solidFill>
          <a:latin typeface="Trebuchet MS" pitchFamily="34" charset="0"/>
        </a:defRPr>
      </a:lvl5pPr>
      <a:lvl6pPr marL="457200" algn="l" rtl="0" fontAlgn="base">
        <a:lnSpc>
          <a:spcPct val="90000"/>
        </a:lnSpc>
        <a:spcBef>
          <a:spcPct val="0"/>
        </a:spcBef>
        <a:spcAft>
          <a:spcPct val="0"/>
        </a:spcAft>
        <a:defRPr sz="3600">
          <a:solidFill>
            <a:schemeClr val="tx1"/>
          </a:solidFill>
          <a:latin typeface="Trebuchet MS" pitchFamily="34" charset="0"/>
        </a:defRPr>
      </a:lvl6pPr>
      <a:lvl7pPr marL="914400" algn="l" rtl="0" fontAlgn="base">
        <a:lnSpc>
          <a:spcPct val="90000"/>
        </a:lnSpc>
        <a:spcBef>
          <a:spcPct val="0"/>
        </a:spcBef>
        <a:spcAft>
          <a:spcPct val="0"/>
        </a:spcAft>
        <a:defRPr sz="3600">
          <a:solidFill>
            <a:schemeClr val="tx1"/>
          </a:solidFill>
          <a:latin typeface="Trebuchet MS" pitchFamily="34" charset="0"/>
        </a:defRPr>
      </a:lvl7pPr>
      <a:lvl8pPr marL="1371600" algn="l" rtl="0" fontAlgn="base">
        <a:lnSpc>
          <a:spcPct val="90000"/>
        </a:lnSpc>
        <a:spcBef>
          <a:spcPct val="0"/>
        </a:spcBef>
        <a:spcAft>
          <a:spcPct val="0"/>
        </a:spcAft>
        <a:defRPr sz="3600">
          <a:solidFill>
            <a:schemeClr val="tx1"/>
          </a:solidFill>
          <a:latin typeface="Trebuchet MS" pitchFamily="34" charset="0"/>
        </a:defRPr>
      </a:lvl8pPr>
      <a:lvl9pPr marL="1828800" algn="l" rtl="0" fontAlgn="base">
        <a:lnSpc>
          <a:spcPct val="90000"/>
        </a:lnSpc>
        <a:spcBef>
          <a:spcPct val="0"/>
        </a:spcBef>
        <a:spcAft>
          <a:spcPct val="0"/>
        </a:spcAft>
        <a:defRPr sz="3600">
          <a:solidFill>
            <a:schemeClr val="tx1"/>
          </a:solidFill>
          <a:latin typeface="Trebuchet MS" pitchFamily="34" charset="0"/>
        </a:defRPr>
      </a:lvl9pPr>
    </p:titleStyle>
    <p:bodyStyle>
      <a:lvl1pPr marL="290513" indent="-290513" algn="l" rtl="0" eaLnBrk="0" fontAlgn="base" hangingPunct="0">
        <a:lnSpc>
          <a:spcPct val="95000"/>
        </a:lnSpc>
        <a:spcBef>
          <a:spcPct val="40000"/>
        </a:spcBef>
        <a:spcAft>
          <a:spcPct val="0"/>
        </a:spcAft>
        <a:buClr>
          <a:srgbClr val="CCCCFF"/>
        </a:buClr>
        <a:buSzPct val="75000"/>
        <a:buFont typeface="Wingdings" pitchFamily="2" charset="2"/>
        <a:buChar char="l"/>
        <a:defRPr sz="2800">
          <a:solidFill>
            <a:schemeClr val="tx2"/>
          </a:solidFill>
          <a:latin typeface="+mn-lt"/>
          <a:ea typeface="+mn-ea"/>
          <a:cs typeface="+mn-cs"/>
        </a:defRPr>
      </a:lvl1pPr>
      <a:lvl2pPr marL="682625" indent="-277813" algn="l" rtl="0" eaLnBrk="0" fontAlgn="base" hangingPunct="0">
        <a:lnSpc>
          <a:spcPct val="95000"/>
        </a:lnSpc>
        <a:spcBef>
          <a:spcPct val="20000"/>
        </a:spcBef>
        <a:spcAft>
          <a:spcPct val="0"/>
        </a:spcAft>
        <a:buClr>
          <a:srgbClr val="CCCCFF"/>
        </a:buClr>
        <a:buSzPct val="70000"/>
        <a:buFont typeface="Wingdings" pitchFamily="2" charset="2"/>
        <a:buChar char="¡"/>
        <a:defRPr sz="2400">
          <a:solidFill>
            <a:schemeClr val="tx2"/>
          </a:solidFill>
          <a:latin typeface="+mn-lt"/>
        </a:defRPr>
      </a:lvl2pPr>
      <a:lvl3pPr marL="965200" indent="-168275" algn="l" rtl="0" eaLnBrk="0" fontAlgn="base" hangingPunct="0">
        <a:lnSpc>
          <a:spcPct val="95000"/>
        </a:lnSpc>
        <a:spcBef>
          <a:spcPct val="20000"/>
        </a:spcBef>
        <a:spcAft>
          <a:spcPct val="0"/>
        </a:spcAft>
        <a:buClr>
          <a:srgbClr val="CCCCFF"/>
        </a:buClr>
        <a:buSzPct val="110000"/>
        <a:buChar char="•"/>
        <a:defRPr sz="2000">
          <a:solidFill>
            <a:schemeClr val="tx2"/>
          </a:solidFill>
          <a:latin typeface="+mn-lt"/>
        </a:defRPr>
      </a:lvl3pPr>
      <a:lvl4pPr marL="1262063" indent="-182563" algn="l" rtl="0" eaLnBrk="0" fontAlgn="base" hangingPunct="0">
        <a:lnSpc>
          <a:spcPct val="95000"/>
        </a:lnSpc>
        <a:spcBef>
          <a:spcPct val="20000"/>
        </a:spcBef>
        <a:spcAft>
          <a:spcPct val="0"/>
        </a:spcAft>
        <a:buClr>
          <a:srgbClr val="CCCCFF"/>
        </a:buClr>
        <a:buSzPct val="90000"/>
        <a:buFont typeface="Arial" pitchFamily="34" charset="0"/>
        <a:buChar char="–"/>
        <a:defRPr>
          <a:solidFill>
            <a:schemeClr val="tx2"/>
          </a:solidFill>
          <a:latin typeface="+mn-lt"/>
        </a:defRPr>
      </a:lvl4pPr>
      <a:lvl5pPr marL="1546225" indent="-169863" algn="l" rtl="0" eaLnBrk="0" fontAlgn="base" hangingPunct="0">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5pPr>
      <a:lvl6pPr marL="20034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6pPr>
      <a:lvl7pPr marL="24606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7pPr>
      <a:lvl8pPr marL="29178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8pPr>
      <a:lvl9pPr marL="33750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rgbClr val="46297B"/>
        </a:solidFill>
        <a:effectLst/>
      </p:bgPr>
    </p:bg>
    <p:spTree>
      <p:nvGrpSpPr>
        <p:cNvPr id="1" name=""/>
        <p:cNvGrpSpPr/>
        <p:nvPr/>
      </p:nvGrpSpPr>
      <p:grpSpPr>
        <a:xfrm>
          <a:off x="0" y="0"/>
          <a:ext cx="0" cy="0"/>
          <a:chOff x="0" y="0"/>
          <a:chExt cx="0" cy="0"/>
        </a:xfrm>
      </p:grpSpPr>
      <p:pic>
        <p:nvPicPr>
          <p:cNvPr id="12290" name="Picture 8" descr="061509PrplThckSlvrPrplNoAF150"/>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blackWhite">
          <a:xfrm>
            <a:off x="0" y="158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p:nvPr>
        </p:nvSpPr>
        <p:spPr bwMode="blackWhite">
          <a:xfrm>
            <a:off x="992188" y="146050"/>
            <a:ext cx="76485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2292" name="Rectangle 4"/>
          <p:cNvSpPr>
            <a:spLocks noGrp="1" noChangeArrowheads="1"/>
          </p:cNvSpPr>
          <p:nvPr>
            <p:ph type="body" idx="1"/>
          </p:nvPr>
        </p:nvSpPr>
        <p:spPr bwMode="auto">
          <a:xfrm>
            <a:off x="1279525" y="1687513"/>
            <a:ext cx="7678738" cy="479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167813" name="Text Box 5"/>
          <p:cNvSpPr txBox="1">
            <a:spLocks noChangeArrowheads="1"/>
          </p:cNvSpPr>
          <p:nvPr/>
        </p:nvSpPr>
        <p:spPr bwMode="auto">
          <a:xfrm>
            <a:off x="1193800" y="6577013"/>
            <a:ext cx="7346950" cy="214312"/>
          </a:xfrm>
          <a:prstGeom prst="rect">
            <a:avLst/>
          </a:prstGeom>
          <a:noFill/>
          <a:ln w="9525">
            <a:noFill/>
            <a:miter lim="800000"/>
            <a:headEnd/>
            <a:tailEnd/>
          </a:ln>
        </p:spPr>
        <p:txBody>
          <a:bodyPr wrap="none" anchor="b">
            <a:spAutoFit/>
          </a:bodyPr>
          <a:lstStyle/>
          <a:p>
            <a:pPr eaLnBrk="0" fontAlgn="base" hangingPunct="0">
              <a:spcBef>
                <a:spcPct val="0"/>
              </a:spcBef>
              <a:spcAft>
                <a:spcPct val="0"/>
              </a:spcAft>
              <a:defRPr/>
            </a:pPr>
            <a:r>
              <a:rPr lang="en-US" sz="800">
                <a:solidFill>
                  <a:srgbClr val="FFFFFF"/>
                </a:solidFill>
                <a:latin typeface="Trebuchet MS" pitchFamily="34" charset="0"/>
                <a:ea typeface="MS PGothic" pitchFamily="34" charset="-128"/>
              </a:rPr>
              <a:t>©2010 MannKind Corporation. All rights reserved. No copying or distribution of this material may be made without written consent of MannKind Corporation.</a:t>
            </a:r>
          </a:p>
        </p:txBody>
      </p:sp>
      <p:sp>
        <p:nvSpPr>
          <p:cNvPr id="2167814" name="Text Box 6"/>
          <p:cNvSpPr txBox="1">
            <a:spLocks noChangeArrowheads="1"/>
          </p:cNvSpPr>
          <p:nvPr/>
        </p:nvSpPr>
        <p:spPr bwMode="auto">
          <a:xfrm>
            <a:off x="8629650" y="6577013"/>
            <a:ext cx="327025" cy="228600"/>
          </a:xfrm>
          <a:prstGeom prst="rect">
            <a:avLst/>
          </a:prstGeom>
          <a:noFill/>
          <a:ln w="9525">
            <a:noFill/>
            <a:miter lim="800000"/>
            <a:headEnd/>
            <a:tailEnd/>
          </a:ln>
        </p:spPr>
        <p:txBody>
          <a:bodyPr wrap="none" anchor="b">
            <a:spAutoFit/>
          </a:bodyPr>
          <a:lstStyle/>
          <a:p>
            <a:pPr algn="r" eaLnBrk="0" fontAlgn="base" hangingPunct="0">
              <a:spcBef>
                <a:spcPct val="0"/>
              </a:spcBef>
              <a:spcAft>
                <a:spcPct val="0"/>
              </a:spcAft>
              <a:defRPr/>
            </a:pPr>
            <a:fld id="{1D7F3E30-6E31-4CD4-BEDA-C84BDB0A392F}" type="slidenum">
              <a:rPr lang="en-US" sz="900">
                <a:solidFill>
                  <a:srgbClr val="FFFFFF"/>
                </a:solidFill>
                <a:latin typeface="Trebuchet MS" pitchFamily="34" charset="0"/>
                <a:ea typeface="MS PGothic" pitchFamily="34" charset="-128"/>
              </a:rPr>
              <a:pPr algn="r" eaLnBrk="0" fontAlgn="base" hangingPunct="0">
                <a:spcBef>
                  <a:spcPct val="0"/>
                </a:spcBef>
                <a:spcAft>
                  <a:spcPct val="0"/>
                </a:spcAft>
                <a:defRPr/>
              </a:pPr>
              <a:t>‹#›</a:t>
            </a:fld>
            <a:endParaRPr lang="en-US" sz="900">
              <a:solidFill>
                <a:srgbClr val="FFFFFF"/>
              </a:solidFill>
              <a:latin typeface="Trebuchet MS" pitchFamily="34" charset="0"/>
              <a:ea typeface="MS PGothic" pitchFamily="34" charset="-128"/>
            </a:endParaRPr>
          </a:p>
        </p:txBody>
      </p:sp>
    </p:spTree>
    <p:extLst>
      <p:ext uri="{BB962C8B-B14F-4D97-AF65-F5344CB8AC3E}">
        <p14:creationId xmlns:p14="http://schemas.microsoft.com/office/powerpoint/2010/main" val="240525845"/>
      </p:ext>
    </p:extLst>
  </p:cSld>
  <p:clrMap bg1="dk2" tx1="lt1" bg2="dk1" tx2="lt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Lst>
  <p:transition>
    <p:fade/>
  </p:transition>
  <p:txStyles>
    <p:titleStyle>
      <a:lvl1pPr algn="l" rtl="0" eaLnBrk="0" fontAlgn="base" hangingPunct="0">
        <a:lnSpc>
          <a:spcPct val="90000"/>
        </a:lnSpc>
        <a:spcBef>
          <a:spcPct val="0"/>
        </a:spcBef>
        <a:spcAft>
          <a:spcPct val="0"/>
        </a:spcAft>
        <a:defRPr sz="3600">
          <a:solidFill>
            <a:schemeClr val="tx1"/>
          </a:solidFill>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rebuchet MS" pitchFamily="34" charset="0"/>
        </a:defRPr>
      </a:lvl2pPr>
      <a:lvl3pPr algn="l" rtl="0" eaLnBrk="0" fontAlgn="base" hangingPunct="0">
        <a:lnSpc>
          <a:spcPct val="90000"/>
        </a:lnSpc>
        <a:spcBef>
          <a:spcPct val="0"/>
        </a:spcBef>
        <a:spcAft>
          <a:spcPct val="0"/>
        </a:spcAft>
        <a:defRPr sz="3600">
          <a:solidFill>
            <a:schemeClr val="tx1"/>
          </a:solidFill>
          <a:latin typeface="Trebuchet MS" pitchFamily="34" charset="0"/>
        </a:defRPr>
      </a:lvl3pPr>
      <a:lvl4pPr algn="l" rtl="0" eaLnBrk="0" fontAlgn="base" hangingPunct="0">
        <a:lnSpc>
          <a:spcPct val="90000"/>
        </a:lnSpc>
        <a:spcBef>
          <a:spcPct val="0"/>
        </a:spcBef>
        <a:spcAft>
          <a:spcPct val="0"/>
        </a:spcAft>
        <a:defRPr sz="3600">
          <a:solidFill>
            <a:schemeClr val="tx1"/>
          </a:solidFill>
          <a:latin typeface="Trebuchet MS" pitchFamily="34" charset="0"/>
        </a:defRPr>
      </a:lvl4pPr>
      <a:lvl5pPr algn="l" rtl="0" eaLnBrk="0" fontAlgn="base" hangingPunct="0">
        <a:lnSpc>
          <a:spcPct val="90000"/>
        </a:lnSpc>
        <a:spcBef>
          <a:spcPct val="0"/>
        </a:spcBef>
        <a:spcAft>
          <a:spcPct val="0"/>
        </a:spcAft>
        <a:defRPr sz="3600">
          <a:solidFill>
            <a:schemeClr val="tx1"/>
          </a:solidFill>
          <a:latin typeface="Trebuchet MS" pitchFamily="34" charset="0"/>
        </a:defRPr>
      </a:lvl5pPr>
      <a:lvl6pPr marL="457200" algn="l" rtl="0" fontAlgn="base">
        <a:lnSpc>
          <a:spcPct val="90000"/>
        </a:lnSpc>
        <a:spcBef>
          <a:spcPct val="0"/>
        </a:spcBef>
        <a:spcAft>
          <a:spcPct val="0"/>
        </a:spcAft>
        <a:defRPr sz="3600">
          <a:solidFill>
            <a:schemeClr val="tx1"/>
          </a:solidFill>
          <a:latin typeface="Trebuchet MS" pitchFamily="34" charset="0"/>
        </a:defRPr>
      </a:lvl6pPr>
      <a:lvl7pPr marL="914400" algn="l" rtl="0" fontAlgn="base">
        <a:lnSpc>
          <a:spcPct val="90000"/>
        </a:lnSpc>
        <a:spcBef>
          <a:spcPct val="0"/>
        </a:spcBef>
        <a:spcAft>
          <a:spcPct val="0"/>
        </a:spcAft>
        <a:defRPr sz="3600">
          <a:solidFill>
            <a:schemeClr val="tx1"/>
          </a:solidFill>
          <a:latin typeface="Trebuchet MS" pitchFamily="34" charset="0"/>
        </a:defRPr>
      </a:lvl7pPr>
      <a:lvl8pPr marL="1371600" algn="l" rtl="0" fontAlgn="base">
        <a:lnSpc>
          <a:spcPct val="90000"/>
        </a:lnSpc>
        <a:spcBef>
          <a:spcPct val="0"/>
        </a:spcBef>
        <a:spcAft>
          <a:spcPct val="0"/>
        </a:spcAft>
        <a:defRPr sz="3600">
          <a:solidFill>
            <a:schemeClr val="tx1"/>
          </a:solidFill>
          <a:latin typeface="Trebuchet MS" pitchFamily="34" charset="0"/>
        </a:defRPr>
      </a:lvl8pPr>
      <a:lvl9pPr marL="1828800" algn="l" rtl="0" fontAlgn="base">
        <a:lnSpc>
          <a:spcPct val="90000"/>
        </a:lnSpc>
        <a:spcBef>
          <a:spcPct val="0"/>
        </a:spcBef>
        <a:spcAft>
          <a:spcPct val="0"/>
        </a:spcAft>
        <a:defRPr sz="3600">
          <a:solidFill>
            <a:schemeClr val="tx1"/>
          </a:solidFill>
          <a:latin typeface="Trebuchet MS" pitchFamily="34" charset="0"/>
        </a:defRPr>
      </a:lvl9pPr>
    </p:titleStyle>
    <p:bodyStyle>
      <a:lvl1pPr marL="290513" indent="-290513" algn="l" rtl="0" eaLnBrk="0" fontAlgn="base" hangingPunct="0">
        <a:lnSpc>
          <a:spcPct val="95000"/>
        </a:lnSpc>
        <a:spcBef>
          <a:spcPct val="40000"/>
        </a:spcBef>
        <a:spcAft>
          <a:spcPct val="0"/>
        </a:spcAft>
        <a:buClr>
          <a:srgbClr val="CCCCFF"/>
        </a:buClr>
        <a:buSzPct val="75000"/>
        <a:buFont typeface="Wingdings" pitchFamily="2" charset="2"/>
        <a:buChar char="l"/>
        <a:defRPr sz="2800">
          <a:solidFill>
            <a:schemeClr val="tx2"/>
          </a:solidFill>
          <a:latin typeface="+mn-lt"/>
          <a:ea typeface="+mn-ea"/>
          <a:cs typeface="+mn-cs"/>
        </a:defRPr>
      </a:lvl1pPr>
      <a:lvl2pPr marL="682625" indent="-277813" algn="l" rtl="0" eaLnBrk="0" fontAlgn="base" hangingPunct="0">
        <a:lnSpc>
          <a:spcPct val="95000"/>
        </a:lnSpc>
        <a:spcBef>
          <a:spcPct val="20000"/>
        </a:spcBef>
        <a:spcAft>
          <a:spcPct val="0"/>
        </a:spcAft>
        <a:buClr>
          <a:srgbClr val="CCCCFF"/>
        </a:buClr>
        <a:buSzPct val="70000"/>
        <a:buFont typeface="Wingdings" pitchFamily="2" charset="2"/>
        <a:buChar char="¡"/>
        <a:defRPr sz="2400">
          <a:solidFill>
            <a:schemeClr val="tx2"/>
          </a:solidFill>
          <a:latin typeface="+mn-lt"/>
        </a:defRPr>
      </a:lvl2pPr>
      <a:lvl3pPr marL="965200" indent="-168275" algn="l" rtl="0" eaLnBrk="0" fontAlgn="base" hangingPunct="0">
        <a:lnSpc>
          <a:spcPct val="95000"/>
        </a:lnSpc>
        <a:spcBef>
          <a:spcPct val="20000"/>
        </a:spcBef>
        <a:spcAft>
          <a:spcPct val="0"/>
        </a:spcAft>
        <a:buClr>
          <a:srgbClr val="CCCCFF"/>
        </a:buClr>
        <a:buSzPct val="110000"/>
        <a:buChar char="•"/>
        <a:defRPr sz="2000">
          <a:solidFill>
            <a:schemeClr val="tx2"/>
          </a:solidFill>
          <a:latin typeface="+mn-lt"/>
        </a:defRPr>
      </a:lvl3pPr>
      <a:lvl4pPr marL="1262063" indent="-182563" algn="l" rtl="0" eaLnBrk="0" fontAlgn="base" hangingPunct="0">
        <a:lnSpc>
          <a:spcPct val="95000"/>
        </a:lnSpc>
        <a:spcBef>
          <a:spcPct val="20000"/>
        </a:spcBef>
        <a:spcAft>
          <a:spcPct val="0"/>
        </a:spcAft>
        <a:buClr>
          <a:srgbClr val="CCCCFF"/>
        </a:buClr>
        <a:buSzPct val="90000"/>
        <a:buFont typeface="Arial" pitchFamily="34" charset="0"/>
        <a:buChar char="–"/>
        <a:defRPr>
          <a:solidFill>
            <a:schemeClr val="tx2"/>
          </a:solidFill>
          <a:latin typeface="+mn-lt"/>
        </a:defRPr>
      </a:lvl4pPr>
      <a:lvl5pPr marL="1546225" indent="-169863" algn="l" rtl="0" eaLnBrk="0" fontAlgn="base" hangingPunct="0">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5pPr>
      <a:lvl6pPr marL="20034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6pPr>
      <a:lvl7pPr marL="24606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7pPr>
      <a:lvl8pPr marL="29178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8pPr>
      <a:lvl9pPr marL="3375025" indent="-169863" algn="l" rtl="0" fontAlgn="base">
        <a:lnSpc>
          <a:spcPct val="95000"/>
        </a:lnSpc>
        <a:spcBef>
          <a:spcPct val="20000"/>
        </a:spcBef>
        <a:spcAft>
          <a:spcPct val="0"/>
        </a:spcAft>
        <a:buClr>
          <a:srgbClr val="CCCCFF"/>
        </a:buClr>
        <a:buSzPct val="85000"/>
        <a:buFont typeface="Wingdings" pitchFamily="2" charset="2"/>
        <a:buChar char="§"/>
        <a:defRPr>
          <a:solidFill>
            <a:schemeClr val="tx2"/>
          </a:solidFill>
          <a:latin typeface="+mn-lt"/>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EC5DC3-9E84-4B22-8FB3-203749E1CFD7}"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E8C06-8CCF-47E1-9CD3-A1CA30286BD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875810"/>
      </p:ext>
    </p:extLst>
  </p:cSld>
  <p:clrMap bg1="lt1" tx1="dk1" bg2="lt2" tx2="dk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9790337"/>
      </p:ext>
    </p:extLst>
  </p:cSld>
  <p:clrMap bg1="lt1" tx1="dk1" bg2="lt2" tx2="dk2" accent1="accent1" accent2="accent2" accent3="accent3" accent4="accent4" accent5="accent5" accent6="accent6" hlink="hlink" folHlink="folHlink"/>
  <p:sldLayoutIdLst>
    <p:sldLayoutId id="214748445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1335823"/>
      </p:ext>
    </p:extLst>
  </p:cSld>
  <p:clrMap bg1="lt1" tx1="dk1" bg2="lt2" tx2="dk2" accent1="accent1" accent2="accent2" accent3="accent3" accent4="accent4" accent5="accent5" accent6="accent6" hlink="hlink" folHlink="folHlink"/>
  <p:sldLayoutIdLst>
    <p:sldLayoutId id="2147484456"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6"/>
          <p:cNvGrpSpPr>
            <a:grpSpLocks/>
          </p:cNvGrpSpPr>
          <p:nvPr/>
        </p:nvGrpSpPr>
        <p:grpSpPr bwMode="auto">
          <a:xfrm>
            <a:off x="457200" y="992188"/>
            <a:ext cx="8153400" cy="1600200"/>
            <a:chOff x="288" y="625"/>
            <a:chExt cx="5136" cy="1008"/>
          </a:xfrm>
        </p:grpSpPr>
        <p:sp>
          <p:nvSpPr>
            <p:cNvPr id="1026" name="Arc 2"/>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sp>
          <p:nvSpPr>
            <p:cNvPr id="1027" name="Arc 3"/>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sp>
          <p:nvSpPr>
            <p:cNvPr id="1028" name="Arc 4"/>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sp>
          <p:nvSpPr>
            <p:cNvPr id="1029" name="AutoShape 5"/>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fontAlgn="base">
                <a:spcBef>
                  <a:spcPct val="0"/>
                </a:spcBef>
                <a:spcAft>
                  <a:spcPct val="0"/>
                </a:spcAft>
                <a:defRPr/>
              </a:pPr>
              <a:endParaRPr lang="ar-SY" sz="2400">
                <a:solidFill>
                  <a:srgbClr val="FFFFCC"/>
                </a:solidFill>
              </a:endParaRPr>
            </a:p>
          </p:txBody>
        </p:sp>
      </p:grpSp>
      <p:sp>
        <p:nvSpPr>
          <p:cNvPr id="3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smtClean="0"/>
              <a:t>Click to edit Master title style</a:t>
            </a:r>
          </a:p>
        </p:txBody>
      </p:sp>
      <p:sp>
        <p:nvSpPr>
          <p:cNvPr id="3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3"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FFFFCC"/>
              </a:solidFill>
            </a:endParaRPr>
          </a:p>
        </p:txBody>
      </p:sp>
      <p:sp>
        <p:nvSpPr>
          <p:cNvPr id="1034"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FFFFCC"/>
              </a:solidFill>
            </a:endParaRPr>
          </a:p>
        </p:txBody>
      </p:sp>
      <p:sp>
        <p:nvSpPr>
          <p:cNvPr id="1035"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B68CC25-4BA0-4443-9867-BAA25CD20AF9}" type="slidenum">
              <a:rPr lang="en-US">
                <a:solidFill>
                  <a:srgbClr val="FFFFCC"/>
                </a:solidFill>
              </a:rPr>
              <a:pPr fontAlgn="base">
                <a:spcBef>
                  <a:spcPct val="0"/>
                </a:spcBef>
                <a:spcAft>
                  <a:spcPct val="0"/>
                </a:spcAft>
                <a:defRPr/>
              </a:pPr>
              <a:t>‹#›</a:t>
            </a:fld>
            <a:endParaRPr lang="en-US">
              <a:solidFill>
                <a:srgbClr val="FFFFCC"/>
              </a:solidFill>
            </a:endParaRPr>
          </a:p>
        </p:txBody>
      </p:sp>
    </p:spTree>
    <p:extLst>
      <p:ext uri="{BB962C8B-B14F-4D97-AF65-F5344CB8AC3E}">
        <p14:creationId xmlns:p14="http://schemas.microsoft.com/office/powerpoint/2010/main" val="2468522374"/>
      </p:ext>
    </p:extLst>
  </p:cSld>
  <p:clrMap bg1="dk2" tx1="lt1" bg2="dk1" tx2="lt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8" charset="0"/>
        </a:defRPr>
      </a:lvl2pPr>
      <a:lvl3pPr algn="r" rtl="0" eaLnBrk="0" fontAlgn="base" hangingPunct="0">
        <a:spcBef>
          <a:spcPct val="0"/>
        </a:spcBef>
        <a:spcAft>
          <a:spcPct val="0"/>
        </a:spcAft>
        <a:defRPr sz="4400" i="1">
          <a:solidFill>
            <a:schemeClr val="tx2"/>
          </a:solidFill>
          <a:latin typeface="Times New Roman" pitchFamily="18" charset="0"/>
        </a:defRPr>
      </a:lvl3pPr>
      <a:lvl4pPr algn="r" rtl="0" eaLnBrk="0" fontAlgn="base" hangingPunct="0">
        <a:spcBef>
          <a:spcPct val="0"/>
        </a:spcBef>
        <a:spcAft>
          <a:spcPct val="0"/>
        </a:spcAft>
        <a:defRPr sz="4400" i="1">
          <a:solidFill>
            <a:schemeClr val="tx2"/>
          </a:solidFill>
          <a:latin typeface="Times New Roman" pitchFamily="18" charset="0"/>
        </a:defRPr>
      </a:lvl4pPr>
      <a:lvl5pPr algn="r" rtl="0" eaLnBrk="0" fontAlgn="base" hangingPunct="0">
        <a:spcBef>
          <a:spcPct val="0"/>
        </a:spcBef>
        <a:spcAft>
          <a:spcPct val="0"/>
        </a:spcAft>
        <a:defRPr sz="4400" i="1">
          <a:solidFill>
            <a:schemeClr val="tx2"/>
          </a:solidFill>
          <a:latin typeface="Times New Roman" pitchFamily="18" charset="0"/>
        </a:defRPr>
      </a:lvl5pPr>
      <a:lvl6pPr marL="457200" algn="r" rtl="0" fontAlgn="base">
        <a:spcBef>
          <a:spcPct val="0"/>
        </a:spcBef>
        <a:spcAft>
          <a:spcPct val="0"/>
        </a:spcAft>
        <a:defRPr sz="4400" i="1">
          <a:solidFill>
            <a:schemeClr val="tx2"/>
          </a:solidFill>
          <a:latin typeface="Times New Roman" pitchFamily="18" charset="0"/>
        </a:defRPr>
      </a:lvl6pPr>
      <a:lvl7pPr marL="914400" algn="r" rtl="0" fontAlgn="base">
        <a:spcBef>
          <a:spcPct val="0"/>
        </a:spcBef>
        <a:spcAft>
          <a:spcPct val="0"/>
        </a:spcAft>
        <a:defRPr sz="4400" i="1">
          <a:solidFill>
            <a:schemeClr val="tx2"/>
          </a:solidFill>
          <a:latin typeface="Times New Roman" pitchFamily="18" charset="0"/>
        </a:defRPr>
      </a:lvl7pPr>
      <a:lvl8pPr marL="1371600" algn="r" rtl="0" fontAlgn="base">
        <a:spcBef>
          <a:spcPct val="0"/>
        </a:spcBef>
        <a:spcAft>
          <a:spcPct val="0"/>
        </a:spcAft>
        <a:defRPr sz="4400" i="1">
          <a:solidFill>
            <a:schemeClr val="tx2"/>
          </a:solidFill>
          <a:latin typeface="Times New Roman" pitchFamily="18" charset="0"/>
        </a:defRPr>
      </a:lvl8pPr>
      <a:lvl9pPr marL="1828800" algn="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ar-SY"/>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829561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239747"/>
      </p:ext>
    </p:extLst>
  </p:cSld>
  <p:clrMap bg1="lt1" tx1="dk1" bg2="lt2" tx2="dk2" accent1="accent1" accent2="accent2" accent3="accent3" accent4="accent4" accent5="accent5" accent6="accent6" hlink="hlink" folHlink="folHlink"/>
  <p:sldLayoutIdLst>
    <p:sldLayoutId id="214748448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557961"/>
      </p:ext>
    </p:extLst>
  </p:cSld>
  <p:clrMap bg1="lt1" tx1="dk1" bg2="lt2" tx2="dk2" accent1="accent1" accent2="accent2" accent3="accent3" accent4="accent4" accent5="accent5" accent6="accent6" hlink="hlink" folHlink="folHlink"/>
  <p:sldLayoutIdLst>
    <p:sldLayoutId id="214748449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681772"/>
      </p:ext>
    </p:extLst>
  </p:cSld>
  <p:clrMap bg1="lt1" tx1="dk1" bg2="lt2" tx2="dk2" accent1="accent1" accent2="accent2" accent3="accent3" accent4="accent4" accent5="accent5" accent6="accent6" hlink="hlink" folHlink="folHlink"/>
  <p:sldLayoutIdLst>
    <p:sldLayoutId id="214748449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422388"/>
      </p:ext>
    </p:extLst>
  </p:cSld>
  <p:clrMap bg1="lt1" tx1="dk1" bg2="lt2" tx2="dk2" accent1="accent1" accent2="accent2" accent3="accent3" accent4="accent4" accent5="accent5" accent6="accent6" hlink="hlink" folHlink="folHlink"/>
  <p:sldLayoutIdLst>
    <p:sldLayoutId id="214748449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911182"/>
      </p:ext>
    </p:extLst>
  </p:cSld>
  <p:clrMap bg1="lt1" tx1="dk1" bg2="lt2" tx2="dk2" accent1="accent1" accent2="accent2" accent3="accent3" accent4="accent4" accent5="accent5" accent6="accent6" hlink="hlink" folHlink="folHlink"/>
  <p:sldLayoutIdLst>
    <p:sldLayoutId id="214748449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3261977"/>
      </p:ext>
    </p:extLst>
  </p:cSld>
  <p:clrMap bg1="lt1" tx1="dk1" bg2="lt2" tx2="dk2" accent1="accent1" accent2="accent2" accent3="accent3" accent4="accent4" accent5="accent5" accent6="accent6" hlink="hlink" folHlink="folHlink"/>
  <p:sldLayoutIdLst>
    <p:sldLayoutId id="214748450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193898"/>
      </p:ext>
    </p:extLst>
  </p:cSld>
  <p:clrMap bg1="lt1" tx1="dk1" bg2="lt2" tx2="dk2" accent1="accent1" accent2="accent2" accent3="accent3" accent4="accent4" accent5="accent5" accent6="accent6" hlink="hlink" folHlink="folHlink"/>
  <p:sldLayoutIdLst>
    <p:sldLayoutId id="214748450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407321"/>
      </p:ext>
    </p:extLst>
  </p:cSld>
  <p:clrMap bg1="lt1" tx1="dk1" bg2="lt2" tx2="dk2" accent1="accent1" accent2="accent2" accent3="accent3" accent4="accent4" accent5="accent5" accent6="accent6" hlink="hlink" folHlink="folHlink"/>
  <p:sldLayoutIdLst>
    <p:sldLayoutId id="214748450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2048085"/>
      </p:ext>
    </p:extLst>
  </p:cSld>
  <p:clrMap bg1="lt1" tx1="dk1" bg2="lt2" tx2="dk2" accent1="accent1" accent2="accent2" accent3="accent3" accent4="accent4" accent5="accent5" accent6="accent6" hlink="hlink" folHlink="folHlink"/>
  <p:sldLayoutIdLst>
    <p:sldLayoutId id="214748451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86282"/>
      </p:ext>
    </p:extLst>
  </p:cSld>
  <p:clrMap bg1="lt1" tx1="dk1" bg2="lt2" tx2="dk2" accent1="accent1" accent2="accent2" accent3="accent3" accent4="accent4" accent5="accent5" accent6="accent6" hlink="hlink" folHlink="folHlink"/>
  <p:sldLayoutIdLst>
    <p:sldLayoutId id="214748451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56725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952765"/>
      </p:ext>
    </p:extLst>
  </p:cSld>
  <p:clrMap bg1="lt1" tx1="dk1" bg2="lt2" tx2="dk2" accent1="accent1" accent2="accent2" accent3="accent3" accent4="accent4" accent5="accent5" accent6="accent6" hlink="hlink" folHlink="folHlink"/>
  <p:sldLayoutIdLst>
    <p:sldLayoutId id="214748452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472961"/>
      </p:ext>
    </p:extLst>
  </p:cSld>
  <p:clrMap bg1="lt1" tx1="dk1" bg2="lt2" tx2="dk2" accent1="accent1" accent2="accent2" accent3="accent3" accent4="accent4" accent5="accent5" accent6="accent6" hlink="hlink" folHlink="folHlink"/>
  <p:sldLayoutIdLst>
    <p:sldLayoutId id="214748455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595725"/>
      </p:ext>
    </p:extLst>
  </p:cSld>
  <p:clrMap bg1="lt1" tx1="dk1" bg2="lt2" tx2="dk2" accent1="accent1" accent2="accent2" accent3="accent3" accent4="accent4" accent5="accent5" accent6="accent6" hlink="hlink" folHlink="folHlink"/>
  <p:sldLayoutIdLst>
    <p:sldLayoutId id="214748455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88302"/>
      </p:ext>
    </p:extLst>
  </p:cSld>
  <p:clrMap bg1="lt1" tx1="dk1" bg2="lt2" tx2="dk2" accent1="accent1" accent2="accent2" accent3="accent3" accent4="accent4" accent5="accent5" accent6="accent6" hlink="hlink" folHlink="folHlink"/>
  <p:sldLayoutIdLst>
    <p:sldLayoutId id="214748456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6012E25-DBC4-4EAC-8EE3-D3F01B63855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5C2C05-C514-481B-9E15-75A74D4356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793520"/>
      </p:ext>
    </p:extLst>
  </p:cSld>
  <p:clrMap bg1="lt1" tx1="dk1" bg2="lt2" tx2="dk2" accent1="accent1" accent2="accent2" accent3="accent3" accent4="accent4" accent5="accent5" accent6="accent6" hlink="hlink" folHlink="folHlink"/>
  <p:sldLayoutIdLst>
    <p:sldLayoutId id="214748460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289277"/>
      </p:ext>
    </p:extLst>
  </p:cSld>
  <p:clrMap bg1="lt1" tx1="dk1" bg2="lt2" tx2="dk2" accent1="accent1" accent2="accent2" accent3="accent3" accent4="accent4" accent5="accent5" accent6="accent6" hlink="hlink" folHlink="folHlink"/>
  <p:sldLayoutIdLst>
    <p:sldLayoutId id="214748461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8ABA22F-BC97-47E7-9A23-DA6CA1E7448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58F6C4-67D6-4C99-8631-8D24FCFE57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7024619"/>
      </p:ext>
    </p:extLst>
  </p:cSld>
  <p:clrMap bg1="lt1" tx1="dk1" bg2="lt2" tx2="dk2" accent1="accent1" accent2="accent2" accent3="accent3" accent4="accent4" accent5="accent5" accent6="accent6" hlink="hlink" folHlink="folHlink"/>
  <p:sldLayoutIdLst>
    <p:sldLayoutId id="214748462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8ABA22F-BC97-47E7-9A23-DA6CA1E7448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58F6C4-67D6-4C99-8631-8D24FCFE571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894493"/>
      </p:ext>
    </p:extLst>
  </p:cSld>
  <p:clrMap bg1="lt1" tx1="dk1" bg2="lt2" tx2="dk2" accent1="accent1" accent2="accent2" accent3="accent3" accent4="accent4" accent5="accent5" accent6="accent6" hlink="hlink" folHlink="folHlink"/>
  <p:sldLayoutIdLst>
    <p:sldLayoutId id="214748462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0185431"/>
      </p:ext>
    </p:extLst>
  </p:cSld>
  <p:clrMap bg1="lt1" tx1="dk1" bg2="lt2" tx2="dk2" accent1="accent1" accent2="accent2" accent3="accent3" accent4="accent4" accent5="accent5" accent6="accent6" hlink="hlink" folHlink="folHlink"/>
  <p:sldLayoutIdLst>
    <p:sldLayoutId id="214748462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6E486D-5954-4687-AB6F-F7B75EBE4CD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A68AA0-F5AB-4C64-A1CA-D20F2A562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248762"/>
      </p:ext>
    </p:extLst>
  </p:cSld>
  <p:clrMap bg1="lt1" tx1="dk1" bg2="lt2" tx2="dk2" accent1="accent1" accent2="accent2" accent3="accent3" accent4="accent4" accent5="accent5" accent6="accent6" hlink="hlink" folHlink="folHlink"/>
  <p:sldLayoutIdLst>
    <p:sldLayoutId id="214748462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10854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9569767"/>
      </p:ext>
    </p:extLst>
  </p:cSld>
  <p:clrMap bg1="lt1" tx1="dk1" bg2="lt2" tx2="dk2" accent1="accent1" accent2="accent2" accent3="accent3" accent4="accent4" accent5="accent5" accent6="accent6" hlink="hlink" folHlink="folHlink"/>
  <p:sldLayoutIdLst>
    <p:sldLayoutId id="214748462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EF6BE4C-796A-479C-95B9-248757D10E35}"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44BD0F-18C8-4CCF-929A-E9928DE73D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552773"/>
      </p:ext>
    </p:extLst>
  </p:cSld>
  <p:clrMap bg1="lt1" tx1="dk1" bg2="lt2" tx2="dk2" accent1="accent1" accent2="accent2" accent3="accent3" accent4="accent4" accent5="accent5" accent6="accent6" hlink="hlink" folHlink="folHlink"/>
  <p:sldLayoutIdLst>
    <p:sldLayoutId id="214748463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46782"/>
      </p:ext>
    </p:extLst>
  </p:cSld>
  <p:clrMap bg1="lt1" tx1="dk1" bg2="lt2" tx2="dk2" accent1="accent1" accent2="accent2" accent3="accent3" accent4="accent4" accent5="accent5" accent6="accent6" hlink="hlink" folHlink="folHlink"/>
  <p:sldLayoutIdLst>
    <p:sldLayoutId id="214748465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6704020"/>
      </p:ext>
    </p:extLst>
  </p:cSld>
  <p:clrMap bg1="lt1" tx1="dk1" bg2="lt2" tx2="dk2" accent1="accent1" accent2="accent2" accent3="accent3" accent4="accent4" accent5="accent5" accent6="accent6" hlink="hlink" folHlink="folHlink"/>
  <p:sldLayoutIdLst>
    <p:sldLayoutId id="2147484657"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642518"/>
      </p:ext>
    </p:extLst>
  </p:cSld>
  <p:clrMap bg1="lt1" tx1="dk1" bg2="lt2" tx2="dk2" accent1="accent1" accent2="accent2" accent3="accent3" accent4="accent4" accent5="accent5" accent6="accent6" hlink="hlink" folHlink="folHlink"/>
  <p:sldLayoutIdLst>
    <p:sldLayoutId id="214748465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5256243"/>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23262B-8806-46CD-91FA-63CA3364CACD}"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BAD453-5915-43F2-9EB4-C5B664C9BB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6186984"/>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977753"/>
      </p:ext>
    </p:extLst>
  </p:cSld>
  <p:clrMap bg1="lt1" tx1="dk1" bg2="lt2" tx2="dk2" accent1="accent1" accent2="accent2" accent3="accent3" accent4="accent4" accent5="accent5" accent6="accent6" hlink="hlink" folHlink="folHlink"/>
  <p:sldLayoutIdLst>
    <p:sldLayoutId id="214748471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9091951"/>
      </p:ext>
    </p:extLst>
  </p:cSld>
  <p:clrMap bg1="lt1" tx1="dk1" bg2="lt2" tx2="dk2" accent1="accent1" accent2="accent2" accent3="accent3" accent4="accent4" accent5="accent5" accent6="accent6" hlink="hlink" folHlink="folHlink"/>
  <p:sldLayoutIdLst>
    <p:sldLayoutId id="214748472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070798"/>
      </p:ext>
    </p:extLst>
  </p:cSld>
  <p:clrMap bg1="lt1" tx1="dk1" bg2="lt2" tx2="dk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965556"/>
      </p:ext>
    </p:extLst>
  </p:cSld>
  <p:clrMap bg1="lt1" tx1="dk1" bg2="lt2" tx2="dk2" accent1="accent1" accent2="accent2" accent3="accent3" accent4="accent4" accent5="accent5" accent6="accent6" hlink="hlink" folHlink="folHlink"/>
  <p:sldLayoutIdLst>
    <p:sldLayoutId id="214748392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6978606"/>
      </p:ext>
    </p:extLst>
  </p:cSld>
  <p:clrMap bg1="lt1" tx1="dk1" bg2="lt2" tx2="dk2" accent1="accent1" accent2="accent2" accent3="accent3" accent4="accent4" accent5="accent5" accent6="accent6" hlink="hlink" folHlink="folHlink"/>
  <p:sldLayoutIdLst>
    <p:sldLayoutId id="2147484745" r:id="rId1"/>
    <p:sldLayoutId id="2147484746" r:id="rId2"/>
    <p:sldLayoutId id="2147484747" r:id="rId3"/>
    <p:sldLayoutId id="2147484748" r:id="rId4"/>
    <p:sldLayoutId id="2147484749" r:id="rId5"/>
    <p:sldLayoutId id="2147484750" r:id="rId6"/>
    <p:sldLayoutId id="2147484751" r:id="rId7"/>
    <p:sldLayoutId id="2147484752" r:id="rId8"/>
    <p:sldLayoutId id="2147484753" r:id="rId9"/>
    <p:sldLayoutId id="2147484754" r:id="rId10"/>
    <p:sldLayoutId id="2147484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38B26C-A470-4426-800F-2E98A66508B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9A70BC-E036-4422-8438-A054C1D632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301526"/>
      </p:ext>
    </p:extLst>
  </p:cSld>
  <p:clrMap bg1="lt1" tx1="dk1" bg2="lt2" tx2="dk2" accent1="accent1" accent2="accent2" accent3="accent3" accent4="accent4" accent5="accent5" accent6="accent6" hlink="hlink" folHlink="folHlink"/>
  <p:sldLayoutIdLst>
    <p:sldLayoutId id="214748478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047521"/>
      </p:ext>
    </p:extLst>
  </p:cSld>
  <p:clrMap bg1="lt1" tx1="dk1" bg2="lt2" tx2="dk2" accent1="accent1" accent2="accent2" accent3="accent3" accent4="accent4" accent5="accent5" accent6="accent6" hlink="hlink" folHlink="folHlink"/>
  <p:sldLayoutIdLst>
    <p:sldLayoutId id="214748480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BB95DC-91B3-4BD4-99D7-7333FA7F8F16}"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EDFBB-7AFF-40AB-97BB-15BDEB9FFE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474975"/>
      </p:ext>
    </p:extLst>
  </p:cSld>
  <p:clrMap bg1="lt1" tx1="dk1" bg2="lt2" tx2="dk2" accent1="accent1" accent2="accent2" accent3="accent3" accent4="accent4" accent5="accent5" accent6="accent6" hlink="hlink" folHlink="folHlink"/>
  <p:sldLayoutIdLst>
    <p:sldLayoutId id="2147484807" r:id="rId1"/>
    <p:sldLayoutId id="2147484808" r:id="rId2"/>
    <p:sldLayoutId id="2147484809" r:id="rId3"/>
    <p:sldLayoutId id="2147484810" r:id="rId4"/>
    <p:sldLayoutId id="2147484811" r:id="rId5"/>
    <p:sldLayoutId id="2147484812" r:id="rId6"/>
    <p:sldLayoutId id="2147484813" r:id="rId7"/>
    <p:sldLayoutId id="2147484814" r:id="rId8"/>
    <p:sldLayoutId id="2147484815" r:id="rId9"/>
    <p:sldLayoutId id="2147484816" r:id="rId10"/>
    <p:sldLayoutId id="2147484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A50F1B0-15BB-416A-A8AB-DFCCD7DA862B}"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4A0A93E-7429-477E-AB3D-ED75F22B78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56651"/>
      </p:ext>
    </p:extLst>
  </p:cSld>
  <p:clrMap bg1="lt1" tx1="dk1" bg2="lt2" tx2="dk2" accent1="accent1" accent2="accent2" accent3="accent3" accent4="accent4" accent5="accent5" accent6="accent6" hlink="hlink" folHlink="folHlink"/>
  <p:sldLayoutIdLst>
    <p:sldLayoutId id="214748483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62EF3D-91C7-E64F-87B8-9EFFA9728598}"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DA490-D1F7-E941-82D7-04ED4A661C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7669652"/>
      </p:ext>
    </p:extLst>
  </p:cSld>
  <p:clrMap bg1="lt1" tx1="dk1" bg2="lt2" tx2="dk2" accent1="accent1" accent2="accent2" accent3="accent3" accent4="accent4" accent5="accent5" accent6="accent6" hlink="hlink" folHlink="folHlink"/>
  <p:sldLayoutIdLst>
    <p:sldLayoutId id="2147484841" r:id="rId1"/>
    <p:sldLayoutId id="2147484842" r:id="rId2"/>
    <p:sldLayoutId id="2147484843" r:id="rId3"/>
    <p:sldLayoutId id="2147484844" r:id="rId4"/>
    <p:sldLayoutId id="2147484845" r:id="rId5"/>
    <p:sldLayoutId id="2147484846" r:id="rId6"/>
    <p:sldLayoutId id="2147484847" r:id="rId7"/>
    <p:sldLayoutId id="2147484848" r:id="rId8"/>
    <p:sldLayoutId id="2147484849" r:id="rId9"/>
    <p:sldLayoutId id="2147484850" r:id="rId10"/>
    <p:sldLayoutId id="2147484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1E083D-29CC-4D42-9CE8-671B8A1CF2D1}"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7FA1FA-23F1-42AB-B893-1D10AEA77A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790803"/>
      </p:ext>
    </p:extLst>
  </p:cSld>
  <p:clrMap bg1="lt1" tx1="dk1" bg2="lt2" tx2="dk2" accent1="accent1" accent2="accent2" accent3="accent3" accent4="accent4" accent5="accent5" accent6="accent6" hlink="hlink" folHlink="folHlink"/>
  <p:sldLayoutIdLst>
    <p:sldLayoutId id="214748394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1E083D-29CC-4D42-9CE8-671B8A1CF2D1}" type="datetimeFigureOut">
              <a:rPr lang="en-US" smtClean="0">
                <a:solidFill>
                  <a:prstClr val="black">
                    <a:tint val="75000"/>
                  </a:prstClr>
                </a:solidFill>
              </a:rPr>
              <a:pPr/>
              <a:t>4/2/2018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7FA1FA-23F1-42AB-B893-1D10AEA77A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376695"/>
      </p:ext>
    </p:extLst>
  </p:cSld>
  <p:clrMap bg1="lt1" tx1="dk1" bg2="lt2" tx2="dk2" accent1="accent1" accent2="accent2" accent3="accent3" accent4="accent4" accent5="accent5" accent6="accent6" hlink="hlink" folHlink="folHlink"/>
  <p:sldLayoutIdLst>
    <p:sldLayoutId id="214748395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9.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1.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6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06.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3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0.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34.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5.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8.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0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5.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9.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9.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1.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8.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6.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46.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4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8.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7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30.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0.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39.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4.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0.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5.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1.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4.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5.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1.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1.xml"/></Relationships>
</file>

<file path=ppt/slides/_rels/slide6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1.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1.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01.xml"/></Relationships>
</file>

<file path=ppt/slides/_rels/slide6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4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1.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1.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150.xml"/><Relationship Id="rId4" Type="http://schemas.openxmlformats.org/officeDocument/2006/relationships/image" Target="../media/image74.png"/></Relationships>
</file>

<file path=ppt/slides/_rels/slide7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55.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01.xml"/></Relationships>
</file>

<file path=ppt/slides/_rels/slide7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38.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35.xml"/></Relationships>
</file>

<file path=ppt/slides/_rels/slide7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36.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37.xml"/></Relationships>
</file>

<file path=ppt/slides/_rels/slide7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7.xml"/></Relationships>
</file>

<file path=ppt/slides/_rels/slide7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37.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3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00.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01.xml"/></Relationships>
</file>

<file path=ppt/slides/_rels/slide8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74.xml"/></Relationships>
</file>

<file path=ppt/slides/_rels/slide8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25.xml"/></Relationships>
</file>

<file path=ppt/slides/_rels/slide8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24.xml"/></Relationships>
</file>

<file path=ppt/slides/_rels/slide8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26.xml"/></Relationships>
</file>

<file path=ppt/slides/_rels/slide8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27.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28.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29.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2.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90.xml"/></Relationships>
</file>

<file path=ppt/slides/_rels/slide9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xml"/><Relationship Id="rId1" Type="http://schemas.openxmlformats.org/officeDocument/2006/relationships/slideLayout" Target="../slideLayouts/slideLayout1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5800" y="1219200"/>
            <a:ext cx="7772400" cy="4114800"/>
          </a:xfrm>
        </p:spPr>
        <p:txBody>
          <a:bodyPr>
            <a:normAutofit lnSpcReduction="10000"/>
          </a:bodyPr>
          <a:lstStyle/>
          <a:p>
            <a:pPr marL="0" indent="0" algn="ctr">
              <a:buNone/>
            </a:pPr>
            <a:r>
              <a:rPr lang="en-US" sz="7200" dirty="0" smtClean="0"/>
              <a:t>Modern Strategies For Basal Insulin</a:t>
            </a:r>
          </a:p>
          <a:p>
            <a:pPr marL="0" indent="0" algn="ctr">
              <a:buNone/>
            </a:pPr>
            <a:endParaRPr lang="en-US" sz="4000" dirty="0" smtClean="0"/>
          </a:p>
          <a:p>
            <a:pPr marL="0" indent="0" algn="ctr">
              <a:buNone/>
            </a:pPr>
            <a:endParaRPr lang="en-US" sz="4000" dirty="0" smtClean="0">
              <a:solidFill>
                <a:srgbClr val="FF0000"/>
              </a:solidFill>
            </a:endParaRPr>
          </a:p>
          <a:p>
            <a:pPr marL="0" indent="0" algn="ctr">
              <a:buNone/>
            </a:pPr>
            <a:r>
              <a:rPr lang="en-US" sz="4000" dirty="0" err="1" smtClean="0">
                <a:solidFill>
                  <a:srgbClr val="FF0000"/>
                </a:solidFill>
              </a:rPr>
              <a:t>Dr</a:t>
            </a:r>
            <a:r>
              <a:rPr lang="en-US" sz="4000" dirty="0" smtClean="0">
                <a:solidFill>
                  <a:srgbClr val="FF0000"/>
                </a:solidFill>
              </a:rPr>
              <a:t> . </a:t>
            </a:r>
            <a:r>
              <a:rPr lang="en-US" sz="4000" dirty="0" err="1" smtClean="0">
                <a:solidFill>
                  <a:srgbClr val="FF0000"/>
                </a:solidFill>
              </a:rPr>
              <a:t>Mouna</a:t>
            </a:r>
            <a:r>
              <a:rPr lang="en-US" sz="4000" dirty="0" smtClean="0">
                <a:solidFill>
                  <a:srgbClr val="FF0000"/>
                </a:solidFill>
              </a:rPr>
              <a:t> Dakar</a:t>
            </a:r>
            <a:endParaRPr lang="en-US" sz="4000" dirty="0">
              <a:solidFill>
                <a:srgbClr val="FF0000"/>
              </a:solidFill>
            </a:endParaRPr>
          </a:p>
        </p:txBody>
      </p:sp>
    </p:spTree>
    <p:extLst>
      <p:ext uri="{BB962C8B-B14F-4D97-AF65-F5344CB8AC3E}">
        <p14:creationId xmlns:p14="http://schemas.microsoft.com/office/powerpoint/2010/main" val="3117459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597903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Weight Gain With Insulin Glargine and Insulin Detemir in T2DM</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0100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85109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01191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iabetes  -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89154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388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38990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885610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679811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99370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dsection of woman using lancelet on finger -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067800" cy="670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1923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4000" smtClean="0">
                <a:solidFill>
                  <a:schemeClr val="accent5"/>
                </a:solidFill>
              </a:rPr>
              <a:t>Role of Basal Insulin</a:t>
            </a:r>
            <a:endParaRPr lang="en-US" sz="4000" dirty="0">
              <a:solidFill>
                <a:schemeClr val="accent5"/>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5083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hidden="1"/>
          <p:cNvSpPr>
            <a:spLocks noGrp="1"/>
          </p:cNvSpPr>
          <p:nvPr>
            <p:ph type="title"/>
          </p:nvPr>
        </p:nvSpPr>
        <p:spPr/>
        <p:txBody>
          <a:bodyPr/>
          <a:lstStyle/>
          <a:p>
            <a:r>
              <a:rPr lang="en-US" altLang="en-US" smtClean="0">
                <a:solidFill>
                  <a:srgbClr val="8E1400"/>
                </a:solidFill>
                <a:latin typeface="Calibri" pitchFamily="34" charset="0"/>
              </a:rPr>
              <a:t>A New, FDA-approved Novel Long-acting Insulin Formulation</a:t>
            </a:r>
            <a:endParaRPr lang="en-US" altLang="en-US" sz="2800" smtClean="0">
              <a:solidFill>
                <a:srgbClr val="8E1400"/>
              </a:solidFill>
              <a:latin typeface="Calibri" pitchFamily="34" charset="0"/>
            </a:endParaRP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1420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4000" smtClean="0"/>
              <a:t>Glargine U-300</a:t>
            </a:r>
            <a:endParaRPr lang="en-US" sz="40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37808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045691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U300 Formulation of Insulin Glargine</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37659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cs typeface="Calibri"/>
              </a:rPr>
              <a:t>Insulin Glargine U-300</a:t>
            </a:r>
            <a:endParaRPr lang="en-GB" sz="4000" dirty="0" smtClean="0">
              <a:solidFill>
                <a:schemeClr val="accent5"/>
              </a:solidFill>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888642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Glargine U300 vs U100 Pharmacodynamics</a:t>
            </a:r>
            <a:endParaRPr lang="en-US" sz="36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598842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EDITION Program: Glargine U300 vs U100</a:t>
            </a:r>
            <a:endParaRPr lang="en-US" sz="36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14457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35146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cs typeface="Calibri"/>
              </a:rPr>
              <a:t>EDITION I-III (Meta-analysis)</a:t>
            </a:r>
            <a:br>
              <a:rPr lang="en-GB" sz="4000" smtClean="0">
                <a:solidFill>
                  <a:schemeClr val="accent5"/>
                </a:solidFill>
                <a:cs typeface="Calibri"/>
              </a:rPr>
            </a:br>
            <a:r>
              <a:rPr lang="en-GB" i="1" smtClean="0">
                <a:solidFill>
                  <a:schemeClr val="accent5"/>
                </a:solidFill>
                <a:cs typeface="Calibri"/>
              </a:rPr>
              <a:t>Nocturnal Hypoglycemia (Rates)</a:t>
            </a:r>
            <a:endParaRPr lang="en-GB" i="1" dirty="0" smtClean="0">
              <a:solidFill>
                <a:schemeClr val="accent5"/>
              </a:solidFill>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23384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275451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Clinical Recommendations for Use of Basal Insulin: 2017 AACE/ACE</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882000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defTabSz="457200" eaLnBrk="1" hangingPunct="1"/>
            <a:r>
              <a:rPr lang="en-US" altLang="en-US" kern="1200" smtClean="0">
                <a:ea typeface="+mn-ea"/>
                <a:cs typeface="Arial" panose="020B0604020202020204" pitchFamily="34" charset="0"/>
              </a:rPr>
              <a:t>EDITION 4: </a:t>
            </a:r>
            <a:r>
              <a:rPr lang="en-US" altLang="en-US" kern="1200" smtClean="0">
                <a:cs typeface="Arial" panose="020B0604020202020204" pitchFamily="34" charset="0"/>
              </a:rPr>
              <a:t>Weight Change </a:t>
            </a:r>
            <a:r>
              <a:rPr lang="en-GB" smtClean="0"/>
              <a:t>With U300 vs U100 in </a:t>
            </a:r>
            <a:r>
              <a:rPr lang="en-US" altLang="en-US" kern="1200" smtClean="0">
                <a:cs typeface="Arial" panose="020B0604020202020204" pitchFamily="34" charset="0"/>
              </a:rPr>
              <a:t>T1DM </a:t>
            </a:r>
            <a:endParaRPr lang="de-DE" altLang="en-US" kern="1200" dirty="0">
              <a:ea typeface="+mn-ea"/>
              <a:cs typeface="Arial" panose="020B0604020202020204" pitchFamily="34"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81113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Glargine U300</a:t>
            </a:r>
            <a:endParaRPr lang="en-US" b="1" dirty="0"/>
          </a:p>
        </p:txBody>
      </p:sp>
      <p:pic>
        <p:nvPicPr>
          <p:cNvPr id="3" name="Picture 2"/>
          <p:cNvPicPr/>
          <p:nvPr/>
        </p:nvPicPr>
        <p:blipFill>
          <a:blip r:embed="rId2" cstate="print"/>
          <a:stretch>
            <a:fillRect/>
          </a:stretch>
        </p:blipFill>
        <p:spPr>
          <a:xfrm>
            <a:off x="0" y="76200"/>
            <a:ext cx="9144000" cy="6858000"/>
          </a:xfrm>
          <a:prstGeom prst="rect">
            <a:avLst/>
          </a:prstGeom>
        </p:spPr>
      </p:pic>
    </p:spTree>
    <p:extLst>
      <p:ext uri="{BB962C8B-B14F-4D97-AF65-F5344CB8AC3E}">
        <p14:creationId xmlns:p14="http://schemas.microsoft.com/office/powerpoint/2010/main" val="25358934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Concentrated Insulin Glargine U300</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9334705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cs typeface="Calibri"/>
              </a:rPr>
              <a:t>EDITION I-III (Meta-analysis)</a:t>
            </a:r>
            <a:br>
              <a:rPr lang="en-GB" sz="4000" smtClean="0">
                <a:solidFill>
                  <a:schemeClr val="accent5"/>
                </a:solidFill>
                <a:cs typeface="Calibri"/>
              </a:rPr>
            </a:br>
            <a:r>
              <a:rPr lang="en-GB" i="1" smtClean="0">
                <a:solidFill>
                  <a:schemeClr val="accent5"/>
                </a:solidFill>
                <a:cs typeface="Calibri"/>
              </a:rPr>
              <a:t>Basal Insulin Doses</a:t>
            </a:r>
            <a:endParaRPr lang="en-GB" i="1" dirty="0" smtClean="0">
              <a:solidFill>
                <a:schemeClr val="accent5"/>
              </a:solidFill>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934871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asweetlife.org/wp-content/uploads/2015/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9791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descr="medicine, diabetes, glycemia, health care and people concept - close up of male finger with blood drop and test stripe -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1000"/>
            <a:ext cx="8991600"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8780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PEGylated Lispro (Peglispro)</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781363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937111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570497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Peglispro Single-dose Pharmacodynamics in Healthy Patients</a:t>
            </a:r>
            <a:endParaRPr lang="en-US" sz="36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52482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63861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US" sz="4000" smtClean="0">
                <a:solidFill>
                  <a:schemeClr val="accent5"/>
                </a:solidFill>
              </a:rPr>
              <a:t>Insulin PEGlispro*</a:t>
            </a:r>
            <a:br>
              <a:rPr lang="en-US" sz="4000" smtClean="0">
                <a:solidFill>
                  <a:schemeClr val="accent5"/>
                </a:solidFill>
              </a:rPr>
            </a:br>
            <a:r>
              <a:rPr lang="en-US" i="1" smtClean="0">
                <a:solidFill>
                  <a:schemeClr val="accent5"/>
                </a:solidFill>
              </a:rPr>
              <a:t>A Novel, Polyethylene Glycolylated Insulin</a:t>
            </a:r>
            <a:endParaRPr lang="en-US" dirty="0">
              <a:solidFill>
                <a:schemeClr val="accent5"/>
              </a:solidFill>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76755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nSpc>
                <a:spcPct val="100000"/>
              </a:lnSpc>
            </a:pPr>
            <a:r>
              <a:rPr lang="en-US" sz="4000" smtClean="0"/>
              <a:t>Peglispro</a:t>
            </a:r>
            <a:r>
              <a:rPr lang="en-US" sz="4000" b="0" smtClean="0"/>
              <a:t>*</a:t>
            </a:r>
            <a:r>
              <a:rPr lang="en-US" sz="4000" smtClean="0"/>
              <a:t> vs Glargine</a:t>
            </a:r>
            <a:r>
              <a:rPr lang="en-US" sz="3200" smtClean="0"/>
              <a:t>: </a:t>
            </a:r>
            <a:r>
              <a:rPr lang="en-US" sz="3200" i="1" smtClean="0"/>
              <a:t>Effects on HbA</a:t>
            </a:r>
            <a:r>
              <a:rPr lang="en-US" sz="3200" i="1" baseline="-25000" smtClean="0"/>
              <a:t>1c</a:t>
            </a:r>
            <a:r>
              <a:rPr lang="en-US" sz="3200" i="1" smtClean="0"/>
              <a:t> in Pooled Analysis of Data From IMAGINE Trials 1-5</a:t>
            </a:r>
            <a:endParaRPr lang="en-US" sz="3200" i="1" baseline="-250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07099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600" smtClean="0"/>
              <a:t>IMAGINE-3 and -5: HbA1c</a:t>
            </a:r>
            <a:endParaRPr lang="en-US" sz="36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08182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IMAGINE-3 and -5: Body Weight</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125102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nSpc>
                <a:spcPct val="100000"/>
              </a:lnSpc>
            </a:pPr>
            <a:r>
              <a:rPr lang="en-US" sz="4000" smtClean="0"/>
              <a:t>Peglispro</a:t>
            </a:r>
            <a:r>
              <a:rPr lang="en-US" sz="4000" b="0" smtClean="0"/>
              <a:t>*</a:t>
            </a:r>
            <a:r>
              <a:rPr lang="en-US" sz="4000" smtClean="0"/>
              <a:t> vs Glargine</a:t>
            </a:r>
            <a:r>
              <a:rPr lang="en-US" sz="3200" smtClean="0"/>
              <a:t>: </a:t>
            </a:r>
            <a:r>
              <a:rPr lang="en-US" sz="3200" i="1" smtClean="0"/>
              <a:t>Hypoglycemia Rates in Pooled Analysis Data From IMAGINE Trials 1-5</a:t>
            </a:r>
            <a:endParaRPr lang="en-US" sz="3200" i="1"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96394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z="3400" smtClean="0"/>
              <a:t>IMAGINE-3 and -5: Alanine Aminotransferase</a:t>
            </a:r>
            <a:endParaRPr lang="en-US" sz="34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9753327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IMAGINE-3 and -5: Triglycerides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137995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IMAGINE-3 and -5: Liver Fat Content</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731801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Peglispro (BIL)*</a:t>
            </a:r>
            <a:endParaRPr lang="en-GB" sz="4000"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1910480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22" name="Picture 2" descr="Stethoscope and a syringe on a diabetes test -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4800"/>
            <a:ext cx="8001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3071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Basal Insulin Treatment in T2D</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548778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Insulin Degludec</a:t>
            </a:r>
            <a:endParaRPr lang="en-GB" sz="3200"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096007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Insulin Degludec</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322982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defRPr/>
            </a:pPr>
            <a:r>
              <a:rPr lang="en-GB" sz="4000" smtClean="0">
                <a:solidFill>
                  <a:schemeClr val="accent5"/>
                </a:solidFill>
                <a:latin typeface="Calibri"/>
                <a:ea typeface="ＭＳ Ｐゴシック" charset="-128"/>
                <a:cs typeface="Calibri"/>
              </a:rPr>
              <a:t>Insulin Degludec</a:t>
            </a:r>
            <a:endParaRPr lang="en-GB" sz="3200" dirty="0">
              <a:solidFill>
                <a:schemeClr val="accent5"/>
              </a:solidFill>
              <a:latin typeface="Calibri"/>
              <a:ea typeface="ＭＳ Ｐゴシック" charset="-128"/>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31903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GB" sz="3000" smtClean="0"/>
              <a:t>Insulin Degludec: Duration of Action (0.6 U/kg dose) Smoothed BG-profiles of a 42h Clamp Study</a:t>
            </a:r>
            <a:endParaRPr lang="en-GB" sz="3000"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611340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US" sz="4000" smtClean="0">
                <a:latin typeface="Calibri"/>
                <a:cs typeface="Calibri"/>
              </a:rPr>
              <a:t>Action Profile of Newer Basal Insulins </a:t>
            </a:r>
            <a:endParaRPr lang="en-GB" sz="3200" dirty="0" smtClean="0">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838087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Effect of Insulin Degludec on Glycemic Control</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765128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mtClean="0">
                <a:solidFill>
                  <a:schemeClr val="accent5"/>
                </a:solidFill>
                <a:latin typeface="Calibri"/>
                <a:cs typeface="Calibri"/>
              </a:rPr>
              <a:t>Lower Risk of Nocturnal Hypoglycemia With Insulin Degludec vs Insulin Glargine</a:t>
            </a:r>
            <a:endParaRPr lang="en-GB" sz="2800"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682071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BEGIN Once Long: Degludec vs Glargine Body Weight Outcomes in T2DM at 52 Weeks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2329570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SWITCH 1 Study</a:t>
            </a:r>
            <a:br>
              <a:rPr lang="en-GB" sz="4000" smtClean="0">
                <a:solidFill>
                  <a:schemeClr val="accent5"/>
                </a:solidFill>
                <a:latin typeface="Calibri"/>
                <a:cs typeface="Calibri"/>
              </a:rPr>
            </a:br>
            <a:r>
              <a:rPr lang="en-GB" i="1" smtClean="0">
                <a:solidFill>
                  <a:schemeClr val="accent5"/>
                </a:solidFill>
                <a:latin typeface="Calibri"/>
                <a:cs typeface="Calibri"/>
              </a:rPr>
              <a:t>Glargine U100 vs Degludec in T1D</a:t>
            </a:r>
            <a:endParaRPr lang="en-GB" sz="2800" i="1"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68127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SWITCH 2 Study</a:t>
            </a:r>
            <a:br>
              <a:rPr lang="en-GB" sz="4000" smtClean="0">
                <a:solidFill>
                  <a:schemeClr val="accent5"/>
                </a:solidFill>
                <a:latin typeface="Calibri"/>
                <a:cs typeface="Calibri"/>
              </a:rPr>
            </a:br>
            <a:r>
              <a:rPr lang="en-GB" i="1" smtClean="0">
                <a:solidFill>
                  <a:schemeClr val="accent5"/>
                </a:solidFill>
                <a:latin typeface="Calibri"/>
                <a:cs typeface="Calibri"/>
              </a:rPr>
              <a:t>Glargine U100 vs Degludec in T2D</a:t>
            </a:r>
            <a:endParaRPr lang="en-GB" sz="2800" i="1"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2390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415112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Degludec U200 BEGIN Trials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4560463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Slide3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60908"/>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pPr>
              <a:lnSpc>
                <a:spcPct val="100000"/>
              </a:lnSpc>
            </a:pPr>
            <a:r>
              <a:rPr lang="en-US" sz="3600" smtClean="0">
                <a:latin typeface="Calibri" charset="0"/>
                <a:ea typeface="MS PGothic" charset="0"/>
                <a:cs typeface="Arial" charset="0"/>
              </a:rPr>
              <a:t>Degludec Variable Dosing</a:t>
            </a:r>
            <a:r>
              <a:rPr lang="en-US" sz="3600" baseline="30000" smtClean="0">
                <a:latin typeface="Calibri" charset="0"/>
                <a:ea typeface="MS PGothic" charset="0"/>
                <a:cs typeface="Arial" charset="0"/>
              </a:rPr>
              <a:t>†</a:t>
            </a:r>
            <a:r>
              <a:rPr lang="en-US" sz="3600" smtClean="0">
                <a:latin typeface="Calibri" charset="0"/>
                <a:ea typeface="MS PGothic" charset="0"/>
                <a:cs typeface="Arial" charset="0"/>
              </a:rPr>
              <a:t> vs </a:t>
            </a:r>
            <a:br>
              <a:rPr lang="en-US" sz="3600" smtClean="0">
                <a:latin typeface="Calibri" charset="0"/>
                <a:ea typeface="MS PGothic" charset="0"/>
                <a:cs typeface="Arial" charset="0"/>
              </a:rPr>
            </a:br>
            <a:r>
              <a:rPr lang="en-US" sz="3600" smtClean="0">
                <a:latin typeface="Calibri" charset="0"/>
                <a:ea typeface="MS PGothic" charset="0"/>
                <a:cs typeface="Arial" charset="0"/>
              </a:rPr>
              <a:t>Glargine U100 or Degludec Dosed Regularly* </a:t>
            </a:r>
            <a:endParaRPr lang="en-GB" sz="2800" dirty="0">
              <a:latin typeface="Calibri" charset="0"/>
              <a:ea typeface="MS PGothic" charset="0"/>
              <a:cs typeface="Calibri" charset="0"/>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42289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9571937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963781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1080231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983588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Ultra-Long-Acting Insulin Degludec U100 </a:t>
            </a:r>
            <a:br>
              <a:rPr lang="en-US" smtClean="0"/>
            </a:br>
            <a:r>
              <a:rPr lang="en-US" smtClean="0"/>
              <a:t>and U200</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8089386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7"/>
          <p:cNvSpPr txBox="1">
            <a:spLocks/>
          </p:cNvSpPr>
          <p:nvPr/>
        </p:nvSpPr>
        <p:spPr bwMode="auto">
          <a:xfrm>
            <a:off x="390525" y="2393950"/>
            <a:ext cx="8281988" cy="914400"/>
          </a:xfrm>
          <a:prstGeom prst="rect">
            <a:avLst/>
          </a:prstGeom>
          <a:noFill/>
          <a:ln w="9525">
            <a:noFill/>
            <a:miter lim="800000"/>
            <a:headEnd/>
            <a:tailEnd/>
          </a:ln>
        </p:spPr>
        <p:txBody>
          <a:bodyPr lIns="0" tIns="0" rIns="0" bIns="0"/>
          <a:lstStyle/>
          <a:p>
            <a:pPr algn="ctr" eaLnBrk="0" fontAlgn="base" hangingPunct="0">
              <a:spcBef>
                <a:spcPct val="20000"/>
              </a:spcBef>
              <a:spcAft>
                <a:spcPct val="0"/>
              </a:spcAft>
              <a:buClr>
                <a:srgbClr val="00E4A8"/>
              </a:buClr>
              <a:defRPr/>
            </a:pPr>
            <a:r>
              <a:rPr lang="en-GB" sz="3600" b="1" dirty="0">
                <a:solidFill>
                  <a:srgbClr val="FFCF01"/>
                </a:solidFill>
              </a:rPr>
              <a:t>Tresiba</a:t>
            </a:r>
            <a:r>
              <a:rPr lang="en-GB" sz="3600" b="1" baseline="30000" dirty="0">
                <a:solidFill>
                  <a:srgbClr val="FFCF01"/>
                </a:solidFill>
              </a:rPr>
              <a:t>®</a:t>
            </a:r>
            <a:r>
              <a:rPr lang="en-GB" sz="3600" b="1" dirty="0">
                <a:solidFill>
                  <a:srgbClr val="FFCF01"/>
                </a:solidFill>
              </a:rPr>
              <a:t>  – A new basal insulin for adult patients with type 1 and type 2 diabetes</a:t>
            </a:r>
            <a:endParaRPr lang="en-GB" sz="3600" b="1" kern="0" dirty="0">
              <a:solidFill>
                <a:srgbClr val="FFCF01"/>
              </a:solidFill>
              <a:ea typeface="MS PGothic" pitchFamily="34" charset="-128"/>
              <a:cs typeface="MS PGothic"/>
            </a:endParaRPr>
          </a:p>
        </p:txBody>
      </p:sp>
      <p:sp>
        <p:nvSpPr>
          <p:cNvPr id="10243" name="Isosceles Triangle 5"/>
          <p:cNvSpPr>
            <a:spLocks noChangeArrowheads="1"/>
          </p:cNvSpPr>
          <p:nvPr/>
        </p:nvSpPr>
        <p:spPr bwMode="auto">
          <a:xfrm flipV="1">
            <a:off x="2784475" y="2520950"/>
            <a:ext cx="236538" cy="207963"/>
          </a:xfrm>
          <a:prstGeom prst="triangle">
            <a:avLst>
              <a:gd name="adj" fmla="val 50000"/>
            </a:avLst>
          </a:prstGeom>
          <a:solidFill>
            <a:srgbClr val="000000"/>
          </a:solidFill>
          <a:ln w="3175" algn="ctr">
            <a:solidFill>
              <a:srgbClr val="000000"/>
            </a:solidFill>
            <a:round/>
            <a:headEnd/>
            <a:tailEnd/>
          </a:ln>
        </p:spPr>
        <p:txBody>
          <a:bodyPr wrap="none" lIns="72000" tIns="72000" rIns="72000" bIns="72000" anchor="ctr"/>
          <a:lstStyle>
            <a:lvl1pPr eaLnBrk="0" hangingPunct="0">
              <a:defRPr sz="1200">
                <a:solidFill>
                  <a:schemeClr val="tx1"/>
                </a:solidFill>
                <a:latin typeface="Tahoma" pitchFamily="34" charset="0"/>
                <a:cs typeface="Arial" charset="0"/>
              </a:defRPr>
            </a:lvl1pPr>
            <a:lvl2pPr marL="742950" indent="-285750" eaLnBrk="0" hangingPunct="0">
              <a:defRPr sz="1200">
                <a:solidFill>
                  <a:schemeClr val="tx1"/>
                </a:solidFill>
                <a:latin typeface="Tahoma" pitchFamily="34" charset="0"/>
                <a:cs typeface="Arial" charset="0"/>
              </a:defRPr>
            </a:lvl2pPr>
            <a:lvl3pPr marL="1143000" indent="-228600" eaLnBrk="0" hangingPunct="0">
              <a:defRPr sz="1200">
                <a:solidFill>
                  <a:schemeClr val="tx1"/>
                </a:solidFill>
                <a:latin typeface="Tahoma" pitchFamily="34" charset="0"/>
                <a:cs typeface="Arial" charset="0"/>
              </a:defRPr>
            </a:lvl3pPr>
            <a:lvl4pPr marL="1600200" indent="-228600" eaLnBrk="0" hangingPunct="0">
              <a:defRPr sz="1200">
                <a:solidFill>
                  <a:schemeClr val="tx1"/>
                </a:solidFill>
                <a:latin typeface="Tahoma" pitchFamily="34" charset="0"/>
                <a:cs typeface="Arial" charset="0"/>
              </a:defRPr>
            </a:lvl4pPr>
            <a:lvl5pPr marL="2057400" indent="-228600" eaLnBrk="0" hangingPunct="0">
              <a:defRPr sz="1200">
                <a:solidFill>
                  <a:schemeClr val="tx1"/>
                </a:solidFill>
                <a:latin typeface="Tahoma" pitchFamily="34" charset="0"/>
                <a:cs typeface="Arial" charset="0"/>
              </a:defRPr>
            </a:lvl5pPr>
            <a:lvl6pPr marL="2514600" indent="-228600" eaLnBrk="0" fontAlgn="base" hangingPunct="0">
              <a:spcBef>
                <a:spcPct val="0"/>
              </a:spcBef>
              <a:spcAft>
                <a:spcPct val="0"/>
              </a:spcAft>
              <a:defRPr sz="1200">
                <a:solidFill>
                  <a:schemeClr val="tx1"/>
                </a:solidFill>
                <a:latin typeface="Tahoma" pitchFamily="34" charset="0"/>
                <a:cs typeface="Arial" charset="0"/>
              </a:defRPr>
            </a:lvl6pPr>
            <a:lvl7pPr marL="2971800" indent="-228600" eaLnBrk="0" fontAlgn="base" hangingPunct="0">
              <a:spcBef>
                <a:spcPct val="0"/>
              </a:spcBef>
              <a:spcAft>
                <a:spcPct val="0"/>
              </a:spcAft>
              <a:defRPr sz="1200">
                <a:solidFill>
                  <a:schemeClr val="tx1"/>
                </a:solidFill>
                <a:latin typeface="Tahoma" pitchFamily="34" charset="0"/>
                <a:cs typeface="Arial" charset="0"/>
              </a:defRPr>
            </a:lvl7pPr>
            <a:lvl8pPr marL="3429000" indent="-228600" eaLnBrk="0" fontAlgn="base" hangingPunct="0">
              <a:spcBef>
                <a:spcPct val="0"/>
              </a:spcBef>
              <a:spcAft>
                <a:spcPct val="0"/>
              </a:spcAft>
              <a:defRPr sz="1200">
                <a:solidFill>
                  <a:schemeClr val="tx1"/>
                </a:solidFill>
                <a:latin typeface="Tahoma" pitchFamily="34" charset="0"/>
                <a:cs typeface="Arial" charset="0"/>
              </a:defRPr>
            </a:lvl8pPr>
            <a:lvl9pPr marL="3886200" indent="-228600" eaLnBrk="0" fontAlgn="base" hangingPunct="0">
              <a:spcBef>
                <a:spcPct val="0"/>
              </a:spcBef>
              <a:spcAft>
                <a:spcPct val="0"/>
              </a:spcAft>
              <a:defRPr sz="1200">
                <a:solidFill>
                  <a:schemeClr val="tx1"/>
                </a:solidFill>
                <a:latin typeface="Tahoma" pitchFamily="34" charset="0"/>
                <a:cs typeface="Arial" charset="0"/>
              </a:defRPr>
            </a:lvl9pPr>
          </a:lstStyle>
          <a:p>
            <a:pPr algn="ctr" eaLnBrk="1" fontAlgn="base" hangingPunct="1">
              <a:spcBef>
                <a:spcPct val="50000"/>
              </a:spcBef>
              <a:spcAft>
                <a:spcPct val="0"/>
              </a:spcAft>
            </a:pPr>
            <a:endParaRPr lang="en-GB" altLang="en-US" b="1" smtClean="0">
              <a:solidFill>
                <a:srgbClr val="001965"/>
              </a:solidFill>
            </a:endParaRPr>
          </a:p>
        </p:txBody>
      </p:sp>
    </p:spTree>
    <p:extLst>
      <p:ext uri="{BB962C8B-B14F-4D97-AF65-F5344CB8AC3E}">
        <p14:creationId xmlns:p14="http://schemas.microsoft.com/office/powerpoint/2010/main" val="262268304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diatribe.org/sites/default/f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7630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197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9442898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normAutofit fontScale="90000"/>
          </a:bodyPr>
          <a:lstStyle/>
          <a:p>
            <a:pPr>
              <a:defRPr/>
            </a:pPr>
            <a:r>
              <a:rPr lang="en-GB" smtClean="0"/>
              <a:t>Insulin degludec is available in two strengths, what you see is what you get</a:t>
            </a:r>
          </a:p>
        </p:txBody>
      </p:sp>
      <p:sp>
        <p:nvSpPr>
          <p:cNvPr id="72" name="Content Placeholder 71"/>
          <p:cNvSpPr>
            <a:spLocks noGrp="1"/>
          </p:cNvSpPr>
          <p:nvPr>
            <p:ph idx="4294967295"/>
          </p:nvPr>
        </p:nvSpPr>
        <p:spPr>
          <a:xfrm>
            <a:off x="407988" y="4135438"/>
            <a:ext cx="8186737" cy="1881187"/>
          </a:xfrm>
        </p:spPr>
        <p:txBody>
          <a:bodyPr>
            <a:normAutofit fontScale="62500" lnSpcReduction="20000"/>
          </a:bodyPr>
          <a:lstStyle/>
          <a:p>
            <a:pPr marL="0" indent="0">
              <a:buFontTx/>
              <a:buNone/>
              <a:defRPr/>
            </a:pPr>
            <a:r>
              <a:rPr lang="en-GB" dirty="0" smtClean="0"/>
              <a:t>The insulin degludec U200 pen:</a:t>
            </a:r>
          </a:p>
          <a:p>
            <a:pPr>
              <a:buFont typeface="Arial" pitchFamily="34" charset="0"/>
              <a:buChar char="•"/>
              <a:defRPr/>
            </a:pPr>
            <a:r>
              <a:rPr lang="en-GB" dirty="0" smtClean="0"/>
              <a:t>Ability to deliver up to 160U in one injection</a:t>
            </a:r>
          </a:p>
          <a:p>
            <a:pPr>
              <a:buFont typeface="Arial" pitchFamily="34" charset="0"/>
              <a:buChar char="•"/>
              <a:defRPr/>
            </a:pPr>
            <a:r>
              <a:rPr lang="en-GB" dirty="0"/>
              <a:t>N</a:t>
            </a:r>
            <a:r>
              <a:rPr lang="en-GB" dirty="0" smtClean="0"/>
              <a:t>o dose conversion if transferring from U100 (what you see is what you get)</a:t>
            </a:r>
          </a:p>
          <a:p>
            <a:pPr>
              <a:buFont typeface="Arial" pitchFamily="34" charset="0"/>
              <a:buChar char="•"/>
              <a:defRPr/>
            </a:pPr>
            <a:r>
              <a:rPr lang="en-GB" dirty="0" smtClean="0"/>
              <a:t>Provides a 50% lower injection volume for patients requiring higher insulin doses</a:t>
            </a:r>
          </a:p>
        </p:txBody>
      </p:sp>
      <p:sp>
        <p:nvSpPr>
          <p:cNvPr id="11268" name="TextBox 68"/>
          <p:cNvSpPr txBox="1">
            <a:spLocks noChangeArrowheads="1"/>
          </p:cNvSpPr>
          <p:nvPr/>
        </p:nvSpPr>
        <p:spPr bwMode="auto">
          <a:xfrm>
            <a:off x="449263" y="3073400"/>
            <a:ext cx="31384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itchFamily="34" charset="0"/>
                <a:cs typeface="Arial" charset="0"/>
              </a:defRPr>
            </a:lvl1pPr>
            <a:lvl2pPr marL="742950" indent="-285750" eaLnBrk="0" hangingPunct="0">
              <a:defRPr sz="1200">
                <a:solidFill>
                  <a:schemeClr val="tx1"/>
                </a:solidFill>
                <a:latin typeface="Tahoma" pitchFamily="34" charset="0"/>
                <a:cs typeface="Arial" charset="0"/>
              </a:defRPr>
            </a:lvl2pPr>
            <a:lvl3pPr marL="1143000" indent="-228600" eaLnBrk="0" hangingPunct="0">
              <a:defRPr sz="1200">
                <a:solidFill>
                  <a:schemeClr val="tx1"/>
                </a:solidFill>
                <a:latin typeface="Tahoma" pitchFamily="34" charset="0"/>
                <a:cs typeface="Arial" charset="0"/>
              </a:defRPr>
            </a:lvl3pPr>
            <a:lvl4pPr marL="1600200" indent="-228600" eaLnBrk="0" hangingPunct="0">
              <a:defRPr sz="1200">
                <a:solidFill>
                  <a:schemeClr val="tx1"/>
                </a:solidFill>
                <a:latin typeface="Tahoma" pitchFamily="34" charset="0"/>
                <a:cs typeface="Arial" charset="0"/>
              </a:defRPr>
            </a:lvl4pPr>
            <a:lvl5pPr marL="2057400" indent="-228600" eaLnBrk="0" hangingPunct="0">
              <a:defRPr sz="1200">
                <a:solidFill>
                  <a:schemeClr val="tx1"/>
                </a:solidFill>
                <a:latin typeface="Tahoma" pitchFamily="34" charset="0"/>
                <a:cs typeface="Arial" charset="0"/>
              </a:defRPr>
            </a:lvl5pPr>
            <a:lvl6pPr marL="2514600" indent="-228600" eaLnBrk="0" fontAlgn="base" hangingPunct="0">
              <a:spcBef>
                <a:spcPct val="0"/>
              </a:spcBef>
              <a:spcAft>
                <a:spcPct val="0"/>
              </a:spcAft>
              <a:defRPr sz="1200">
                <a:solidFill>
                  <a:schemeClr val="tx1"/>
                </a:solidFill>
                <a:latin typeface="Tahoma" pitchFamily="34" charset="0"/>
                <a:cs typeface="Arial" charset="0"/>
              </a:defRPr>
            </a:lvl6pPr>
            <a:lvl7pPr marL="2971800" indent="-228600" eaLnBrk="0" fontAlgn="base" hangingPunct="0">
              <a:spcBef>
                <a:spcPct val="0"/>
              </a:spcBef>
              <a:spcAft>
                <a:spcPct val="0"/>
              </a:spcAft>
              <a:defRPr sz="1200">
                <a:solidFill>
                  <a:schemeClr val="tx1"/>
                </a:solidFill>
                <a:latin typeface="Tahoma" pitchFamily="34" charset="0"/>
                <a:cs typeface="Arial" charset="0"/>
              </a:defRPr>
            </a:lvl7pPr>
            <a:lvl8pPr marL="3429000" indent="-228600" eaLnBrk="0" fontAlgn="base" hangingPunct="0">
              <a:spcBef>
                <a:spcPct val="0"/>
              </a:spcBef>
              <a:spcAft>
                <a:spcPct val="0"/>
              </a:spcAft>
              <a:defRPr sz="1200">
                <a:solidFill>
                  <a:schemeClr val="tx1"/>
                </a:solidFill>
                <a:latin typeface="Tahoma" pitchFamily="34" charset="0"/>
                <a:cs typeface="Arial" charset="0"/>
              </a:defRPr>
            </a:lvl8pPr>
            <a:lvl9pPr marL="3886200" indent="-228600" eaLnBrk="0" fontAlgn="base" hangingPunct="0">
              <a:spcBef>
                <a:spcPct val="0"/>
              </a:spcBef>
              <a:spcAft>
                <a:spcPct val="0"/>
              </a:spcAft>
              <a:defRPr sz="1200">
                <a:solidFill>
                  <a:schemeClr val="tx1"/>
                </a:solidFill>
                <a:latin typeface="Tahoma" pitchFamily="34" charset="0"/>
                <a:cs typeface="Arial" charset="0"/>
              </a:defRPr>
            </a:lvl9pPr>
          </a:lstStyle>
          <a:p>
            <a:pPr algn="ctr" eaLnBrk="1" fontAlgn="base" hangingPunct="1">
              <a:spcBef>
                <a:spcPct val="0"/>
              </a:spcBef>
              <a:spcAft>
                <a:spcPct val="0"/>
              </a:spcAft>
            </a:pPr>
            <a:r>
              <a:rPr lang="en-GB" altLang="en-US" b="1" smtClean="0">
                <a:solidFill>
                  <a:srgbClr val="001965"/>
                </a:solidFill>
                <a:ea typeface="MS PGothic" pitchFamily="34" charset="-128"/>
              </a:rPr>
              <a:t>U100 pen</a:t>
            </a:r>
          </a:p>
          <a:p>
            <a:pPr algn="ctr" eaLnBrk="1" fontAlgn="base" hangingPunct="1">
              <a:spcBef>
                <a:spcPct val="0"/>
              </a:spcBef>
              <a:spcAft>
                <a:spcPct val="0"/>
              </a:spcAft>
            </a:pPr>
            <a:r>
              <a:rPr lang="en-GB" altLang="en-US" smtClean="0">
                <a:solidFill>
                  <a:srgbClr val="001965"/>
                </a:solidFill>
                <a:ea typeface="MS PGothic" pitchFamily="34" charset="-128"/>
              </a:rPr>
              <a:t>Up to 80U in 1U increments</a:t>
            </a:r>
          </a:p>
        </p:txBody>
      </p:sp>
      <p:sp>
        <p:nvSpPr>
          <p:cNvPr id="11269" name="TextBox 69"/>
          <p:cNvSpPr txBox="1">
            <a:spLocks noChangeArrowheads="1"/>
          </p:cNvSpPr>
          <p:nvPr/>
        </p:nvSpPr>
        <p:spPr bwMode="auto">
          <a:xfrm>
            <a:off x="4718050" y="3073400"/>
            <a:ext cx="31384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Tahoma" pitchFamily="34" charset="0"/>
                <a:cs typeface="Arial" charset="0"/>
              </a:defRPr>
            </a:lvl1pPr>
            <a:lvl2pPr marL="742950" indent="-285750" eaLnBrk="0" hangingPunct="0">
              <a:defRPr sz="1200">
                <a:solidFill>
                  <a:schemeClr val="tx1"/>
                </a:solidFill>
                <a:latin typeface="Tahoma" pitchFamily="34" charset="0"/>
                <a:cs typeface="Arial" charset="0"/>
              </a:defRPr>
            </a:lvl2pPr>
            <a:lvl3pPr marL="1143000" indent="-228600" eaLnBrk="0" hangingPunct="0">
              <a:defRPr sz="1200">
                <a:solidFill>
                  <a:schemeClr val="tx1"/>
                </a:solidFill>
                <a:latin typeface="Tahoma" pitchFamily="34" charset="0"/>
                <a:cs typeface="Arial" charset="0"/>
              </a:defRPr>
            </a:lvl3pPr>
            <a:lvl4pPr marL="1600200" indent="-228600" eaLnBrk="0" hangingPunct="0">
              <a:defRPr sz="1200">
                <a:solidFill>
                  <a:schemeClr val="tx1"/>
                </a:solidFill>
                <a:latin typeface="Tahoma" pitchFamily="34" charset="0"/>
                <a:cs typeface="Arial" charset="0"/>
              </a:defRPr>
            </a:lvl4pPr>
            <a:lvl5pPr marL="2057400" indent="-228600" eaLnBrk="0" hangingPunct="0">
              <a:defRPr sz="1200">
                <a:solidFill>
                  <a:schemeClr val="tx1"/>
                </a:solidFill>
                <a:latin typeface="Tahoma" pitchFamily="34" charset="0"/>
                <a:cs typeface="Arial" charset="0"/>
              </a:defRPr>
            </a:lvl5pPr>
            <a:lvl6pPr marL="2514600" indent="-228600" eaLnBrk="0" fontAlgn="base" hangingPunct="0">
              <a:spcBef>
                <a:spcPct val="0"/>
              </a:spcBef>
              <a:spcAft>
                <a:spcPct val="0"/>
              </a:spcAft>
              <a:defRPr sz="1200">
                <a:solidFill>
                  <a:schemeClr val="tx1"/>
                </a:solidFill>
                <a:latin typeface="Tahoma" pitchFamily="34" charset="0"/>
                <a:cs typeface="Arial" charset="0"/>
              </a:defRPr>
            </a:lvl6pPr>
            <a:lvl7pPr marL="2971800" indent="-228600" eaLnBrk="0" fontAlgn="base" hangingPunct="0">
              <a:spcBef>
                <a:spcPct val="0"/>
              </a:spcBef>
              <a:spcAft>
                <a:spcPct val="0"/>
              </a:spcAft>
              <a:defRPr sz="1200">
                <a:solidFill>
                  <a:schemeClr val="tx1"/>
                </a:solidFill>
                <a:latin typeface="Tahoma" pitchFamily="34" charset="0"/>
                <a:cs typeface="Arial" charset="0"/>
              </a:defRPr>
            </a:lvl7pPr>
            <a:lvl8pPr marL="3429000" indent="-228600" eaLnBrk="0" fontAlgn="base" hangingPunct="0">
              <a:spcBef>
                <a:spcPct val="0"/>
              </a:spcBef>
              <a:spcAft>
                <a:spcPct val="0"/>
              </a:spcAft>
              <a:defRPr sz="1200">
                <a:solidFill>
                  <a:schemeClr val="tx1"/>
                </a:solidFill>
                <a:latin typeface="Tahoma" pitchFamily="34" charset="0"/>
                <a:cs typeface="Arial" charset="0"/>
              </a:defRPr>
            </a:lvl8pPr>
            <a:lvl9pPr marL="3886200" indent="-228600" eaLnBrk="0" fontAlgn="base" hangingPunct="0">
              <a:spcBef>
                <a:spcPct val="0"/>
              </a:spcBef>
              <a:spcAft>
                <a:spcPct val="0"/>
              </a:spcAft>
              <a:defRPr sz="1200">
                <a:solidFill>
                  <a:schemeClr val="tx1"/>
                </a:solidFill>
                <a:latin typeface="Tahoma" pitchFamily="34" charset="0"/>
                <a:cs typeface="Arial" charset="0"/>
              </a:defRPr>
            </a:lvl9pPr>
          </a:lstStyle>
          <a:p>
            <a:pPr algn="ctr" eaLnBrk="1" fontAlgn="base" hangingPunct="1">
              <a:spcBef>
                <a:spcPct val="0"/>
              </a:spcBef>
              <a:spcAft>
                <a:spcPct val="0"/>
              </a:spcAft>
            </a:pPr>
            <a:r>
              <a:rPr lang="en-GB" altLang="en-US" b="1" smtClean="0">
                <a:solidFill>
                  <a:srgbClr val="001965"/>
                </a:solidFill>
                <a:ea typeface="MS PGothic" pitchFamily="34" charset="-128"/>
              </a:rPr>
              <a:t>U200 pen</a:t>
            </a:r>
          </a:p>
          <a:p>
            <a:pPr algn="ctr" eaLnBrk="1" fontAlgn="base" hangingPunct="1">
              <a:spcBef>
                <a:spcPct val="0"/>
              </a:spcBef>
              <a:spcAft>
                <a:spcPct val="0"/>
              </a:spcAft>
            </a:pPr>
            <a:r>
              <a:rPr lang="en-GB" altLang="en-US" smtClean="0">
                <a:solidFill>
                  <a:srgbClr val="001965"/>
                </a:solidFill>
                <a:ea typeface="MS PGothic" pitchFamily="34" charset="-128"/>
              </a:rPr>
              <a:t>Up to 160U in 2U increments</a:t>
            </a:r>
          </a:p>
        </p:txBody>
      </p:sp>
      <p:sp>
        <p:nvSpPr>
          <p:cNvPr id="11270" name="Rectangle 4"/>
          <p:cNvSpPr>
            <a:spLocks noChangeArrowheads="1"/>
          </p:cNvSpPr>
          <p:nvPr/>
        </p:nvSpPr>
        <p:spPr bwMode="auto">
          <a:xfrm>
            <a:off x="333375" y="6502400"/>
            <a:ext cx="31797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2000" tIns="72000" rIns="72000" bIns="72000" anchor="b">
            <a:spAutoFit/>
          </a:bodyPr>
          <a:lstStyle>
            <a:lvl1pPr eaLnBrk="0" hangingPunct="0">
              <a:defRPr sz="1200">
                <a:solidFill>
                  <a:schemeClr val="tx1"/>
                </a:solidFill>
                <a:latin typeface="Tahoma" pitchFamily="34" charset="0"/>
                <a:cs typeface="Arial" charset="0"/>
              </a:defRPr>
            </a:lvl1pPr>
            <a:lvl2pPr marL="742950" indent="-285750" eaLnBrk="0" hangingPunct="0">
              <a:defRPr sz="1200">
                <a:solidFill>
                  <a:schemeClr val="tx1"/>
                </a:solidFill>
                <a:latin typeface="Tahoma" pitchFamily="34" charset="0"/>
                <a:cs typeface="Arial" charset="0"/>
              </a:defRPr>
            </a:lvl2pPr>
            <a:lvl3pPr marL="1143000" indent="-228600" eaLnBrk="0" hangingPunct="0">
              <a:defRPr sz="1200">
                <a:solidFill>
                  <a:schemeClr val="tx1"/>
                </a:solidFill>
                <a:latin typeface="Tahoma" pitchFamily="34" charset="0"/>
                <a:cs typeface="Arial" charset="0"/>
              </a:defRPr>
            </a:lvl3pPr>
            <a:lvl4pPr marL="1600200" indent="-228600" eaLnBrk="0" hangingPunct="0">
              <a:defRPr sz="1200">
                <a:solidFill>
                  <a:schemeClr val="tx1"/>
                </a:solidFill>
                <a:latin typeface="Tahoma" pitchFamily="34" charset="0"/>
                <a:cs typeface="Arial" charset="0"/>
              </a:defRPr>
            </a:lvl4pPr>
            <a:lvl5pPr marL="2057400" indent="-228600" eaLnBrk="0" hangingPunct="0">
              <a:defRPr sz="1200">
                <a:solidFill>
                  <a:schemeClr val="tx1"/>
                </a:solidFill>
                <a:latin typeface="Tahoma" pitchFamily="34" charset="0"/>
                <a:cs typeface="Arial" charset="0"/>
              </a:defRPr>
            </a:lvl5pPr>
            <a:lvl6pPr marL="2514600" indent="-228600" eaLnBrk="0" fontAlgn="base" hangingPunct="0">
              <a:spcBef>
                <a:spcPct val="0"/>
              </a:spcBef>
              <a:spcAft>
                <a:spcPct val="0"/>
              </a:spcAft>
              <a:defRPr sz="1200">
                <a:solidFill>
                  <a:schemeClr val="tx1"/>
                </a:solidFill>
                <a:latin typeface="Tahoma" pitchFamily="34" charset="0"/>
                <a:cs typeface="Arial" charset="0"/>
              </a:defRPr>
            </a:lvl6pPr>
            <a:lvl7pPr marL="2971800" indent="-228600" eaLnBrk="0" fontAlgn="base" hangingPunct="0">
              <a:spcBef>
                <a:spcPct val="0"/>
              </a:spcBef>
              <a:spcAft>
                <a:spcPct val="0"/>
              </a:spcAft>
              <a:defRPr sz="1200">
                <a:solidFill>
                  <a:schemeClr val="tx1"/>
                </a:solidFill>
                <a:latin typeface="Tahoma" pitchFamily="34" charset="0"/>
                <a:cs typeface="Arial" charset="0"/>
              </a:defRPr>
            </a:lvl7pPr>
            <a:lvl8pPr marL="3429000" indent="-228600" eaLnBrk="0" fontAlgn="base" hangingPunct="0">
              <a:spcBef>
                <a:spcPct val="0"/>
              </a:spcBef>
              <a:spcAft>
                <a:spcPct val="0"/>
              </a:spcAft>
              <a:defRPr sz="1200">
                <a:solidFill>
                  <a:schemeClr val="tx1"/>
                </a:solidFill>
                <a:latin typeface="Tahoma" pitchFamily="34" charset="0"/>
                <a:cs typeface="Arial" charset="0"/>
              </a:defRPr>
            </a:lvl8pPr>
            <a:lvl9pPr marL="3886200" indent="-228600" eaLnBrk="0" fontAlgn="base" hangingPunct="0">
              <a:spcBef>
                <a:spcPct val="0"/>
              </a:spcBef>
              <a:spcAft>
                <a:spcPct val="0"/>
              </a:spcAft>
              <a:defRPr sz="1200">
                <a:solidFill>
                  <a:schemeClr val="tx1"/>
                </a:solidFill>
                <a:latin typeface="Tahoma" pitchFamily="34" charset="0"/>
                <a:cs typeface="Arial" charset="0"/>
              </a:defRPr>
            </a:lvl9pPr>
          </a:lstStyle>
          <a:p>
            <a:pPr eaLnBrk="1" fontAlgn="base" hangingPunct="1">
              <a:spcBef>
                <a:spcPct val="0"/>
              </a:spcBef>
              <a:spcAft>
                <a:spcPct val="0"/>
              </a:spcAft>
            </a:pPr>
            <a:r>
              <a:rPr lang="da-DK" altLang="en-US" sz="1000" smtClean="0">
                <a:solidFill>
                  <a:srgbClr val="002060"/>
                </a:solidFill>
              </a:rPr>
              <a:t>Tresiba</a:t>
            </a:r>
            <a:r>
              <a:rPr lang="da-DK" altLang="en-US" sz="1000" baseline="30000" smtClean="0">
                <a:solidFill>
                  <a:srgbClr val="002060"/>
                </a:solidFill>
              </a:rPr>
              <a:t>®</a:t>
            </a:r>
            <a:r>
              <a:rPr lang="da-DK" altLang="en-US" sz="1000" smtClean="0">
                <a:solidFill>
                  <a:srgbClr val="002060"/>
                </a:solidFill>
              </a:rPr>
              <a:t>   SmPC, Novo Nordisk, January 2013</a:t>
            </a:r>
            <a:endParaRPr lang="en-GB" altLang="en-US" sz="1000" smtClean="0">
              <a:solidFill>
                <a:srgbClr val="002060"/>
              </a:solidFill>
            </a:endParaRPr>
          </a:p>
        </p:txBody>
      </p:sp>
      <p:pic>
        <p:nvPicPr>
          <p:cNvPr id="9" name="Picture 2" descr="P:\NVO\SIB\GB-12236 UK Degludec core slide deck\Drafts\EU Tresiba U100_HCP_Pen_80 units_Zoom.tiff"/>
          <p:cNvPicPr>
            <a:picLocks noChangeAspect="1" noChangeArrowheads="1"/>
          </p:cNvPicPr>
          <p:nvPr/>
        </p:nvPicPr>
        <p:blipFill>
          <a:blip r:embed="rId3" cstate="print"/>
          <a:srcRect t="10940" b="5669"/>
          <a:stretch>
            <a:fillRect/>
          </a:stretch>
        </p:blipFill>
        <p:spPr bwMode="auto">
          <a:xfrm>
            <a:off x="667288" y="1654645"/>
            <a:ext cx="3132137" cy="1204686"/>
          </a:xfrm>
          <a:prstGeom prst="roundRect">
            <a:avLst/>
          </a:prstGeom>
          <a:noFill/>
          <a:ln w="9525">
            <a:noFill/>
            <a:miter lim="800000"/>
            <a:headEnd/>
            <a:tailEnd/>
          </a:ln>
        </p:spPr>
      </p:pic>
      <p:pic>
        <p:nvPicPr>
          <p:cNvPr id="10" name="Picture 3" descr="P:\NVO\SIB\GB-12236 UK Degludec core slide deck\Drafts\EU Tresiba U200_HCP_Pen_160 units_Zoom.tiff"/>
          <p:cNvPicPr>
            <a:picLocks noChangeAspect="1" noChangeArrowheads="1"/>
          </p:cNvPicPr>
          <p:nvPr/>
        </p:nvPicPr>
        <p:blipFill>
          <a:blip r:embed="rId4" cstate="print"/>
          <a:srcRect t="11944" b="6674"/>
          <a:stretch>
            <a:fillRect/>
          </a:stretch>
        </p:blipFill>
        <p:spPr bwMode="auto">
          <a:xfrm>
            <a:off x="4929725" y="1669159"/>
            <a:ext cx="3132138" cy="1175658"/>
          </a:xfrm>
          <a:prstGeom prst="roundRect">
            <a:avLst/>
          </a:prstGeom>
          <a:noFill/>
          <a:ln w="9525">
            <a:noFill/>
            <a:miter lim="800000"/>
            <a:headEnd/>
            <a:tailEnd/>
          </a:ln>
        </p:spPr>
      </p:pic>
      <p:sp>
        <p:nvSpPr>
          <p:cNvPr id="11273" name="Isosceles Triangle 10"/>
          <p:cNvSpPr>
            <a:spLocks noChangeArrowheads="1"/>
          </p:cNvSpPr>
          <p:nvPr/>
        </p:nvSpPr>
        <p:spPr bwMode="auto">
          <a:xfrm flipV="1">
            <a:off x="981075" y="6616700"/>
            <a:ext cx="85725" cy="76200"/>
          </a:xfrm>
          <a:prstGeom prst="triangle">
            <a:avLst>
              <a:gd name="adj" fmla="val 50000"/>
            </a:avLst>
          </a:prstGeom>
          <a:solidFill>
            <a:srgbClr val="000000"/>
          </a:solidFill>
          <a:ln w="3175" algn="ctr">
            <a:solidFill>
              <a:srgbClr val="000000"/>
            </a:solidFill>
            <a:round/>
            <a:headEnd/>
            <a:tailEnd/>
          </a:ln>
        </p:spPr>
        <p:txBody>
          <a:bodyPr wrap="none" lIns="72000" tIns="72000" rIns="72000" bIns="72000" anchor="ctr"/>
          <a:lstStyle>
            <a:lvl1pPr eaLnBrk="0" hangingPunct="0">
              <a:defRPr sz="1200">
                <a:solidFill>
                  <a:schemeClr val="tx1"/>
                </a:solidFill>
                <a:latin typeface="Tahoma" pitchFamily="34" charset="0"/>
                <a:cs typeface="Arial" charset="0"/>
              </a:defRPr>
            </a:lvl1pPr>
            <a:lvl2pPr marL="742950" indent="-285750" eaLnBrk="0" hangingPunct="0">
              <a:defRPr sz="1200">
                <a:solidFill>
                  <a:schemeClr val="tx1"/>
                </a:solidFill>
                <a:latin typeface="Tahoma" pitchFamily="34" charset="0"/>
                <a:cs typeface="Arial" charset="0"/>
              </a:defRPr>
            </a:lvl2pPr>
            <a:lvl3pPr marL="1143000" indent="-228600" eaLnBrk="0" hangingPunct="0">
              <a:defRPr sz="1200">
                <a:solidFill>
                  <a:schemeClr val="tx1"/>
                </a:solidFill>
                <a:latin typeface="Tahoma" pitchFamily="34" charset="0"/>
                <a:cs typeface="Arial" charset="0"/>
              </a:defRPr>
            </a:lvl3pPr>
            <a:lvl4pPr marL="1600200" indent="-228600" eaLnBrk="0" hangingPunct="0">
              <a:defRPr sz="1200">
                <a:solidFill>
                  <a:schemeClr val="tx1"/>
                </a:solidFill>
                <a:latin typeface="Tahoma" pitchFamily="34" charset="0"/>
                <a:cs typeface="Arial" charset="0"/>
              </a:defRPr>
            </a:lvl4pPr>
            <a:lvl5pPr marL="2057400" indent="-228600" eaLnBrk="0" hangingPunct="0">
              <a:defRPr sz="1200">
                <a:solidFill>
                  <a:schemeClr val="tx1"/>
                </a:solidFill>
                <a:latin typeface="Tahoma" pitchFamily="34" charset="0"/>
                <a:cs typeface="Arial" charset="0"/>
              </a:defRPr>
            </a:lvl5pPr>
            <a:lvl6pPr marL="2514600" indent="-228600" eaLnBrk="0" fontAlgn="base" hangingPunct="0">
              <a:spcBef>
                <a:spcPct val="0"/>
              </a:spcBef>
              <a:spcAft>
                <a:spcPct val="0"/>
              </a:spcAft>
              <a:defRPr sz="1200">
                <a:solidFill>
                  <a:schemeClr val="tx1"/>
                </a:solidFill>
                <a:latin typeface="Tahoma" pitchFamily="34" charset="0"/>
                <a:cs typeface="Arial" charset="0"/>
              </a:defRPr>
            </a:lvl6pPr>
            <a:lvl7pPr marL="2971800" indent="-228600" eaLnBrk="0" fontAlgn="base" hangingPunct="0">
              <a:spcBef>
                <a:spcPct val="0"/>
              </a:spcBef>
              <a:spcAft>
                <a:spcPct val="0"/>
              </a:spcAft>
              <a:defRPr sz="1200">
                <a:solidFill>
                  <a:schemeClr val="tx1"/>
                </a:solidFill>
                <a:latin typeface="Tahoma" pitchFamily="34" charset="0"/>
                <a:cs typeface="Arial" charset="0"/>
              </a:defRPr>
            </a:lvl7pPr>
            <a:lvl8pPr marL="3429000" indent="-228600" eaLnBrk="0" fontAlgn="base" hangingPunct="0">
              <a:spcBef>
                <a:spcPct val="0"/>
              </a:spcBef>
              <a:spcAft>
                <a:spcPct val="0"/>
              </a:spcAft>
              <a:defRPr sz="1200">
                <a:solidFill>
                  <a:schemeClr val="tx1"/>
                </a:solidFill>
                <a:latin typeface="Tahoma" pitchFamily="34" charset="0"/>
                <a:cs typeface="Arial" charset="0"/>
              </a:defRPr>
            </a:lvl8pPr>
            <a:lvl9pPr marL="3886200" indent="-228600" eaLnBrk="0" fontAlgn="base" hangingPunct="0">
              <a:spcBef>
                <a:spcPct val="0"/>
              </a:spcBef>
              <a:spcAft>
                <a:spcPct val="0"/>
              </a:spcAft>
              <a:defRPr sz="1200">
                <a:solidFill>
                  <a:schemeClr val="tx1"/>
                </a:solidFill>
                <a:latin typeface="Tahoma" pitchFamily="34" charset="0"/>
                <a:cs typeface="Arial" charset="0"/>
              </a:defRPr>
            </a:lvl9pPr>
          </a:lstStyle>
          <a:p>
            <a:pPr algn="ctr" eaLnBrk="1" fontAlgn="base" hangingPunct="1">
              <a:spcBef>
                <a:spcPct val="50000"/>
              </a:spcBef>
              <a:spcAft>
                <a:spcPct val="0"/>
              </a:spcAft>
            </a:pPr>
            <a:endParaRPr lang="en-GB" altLang="en-US" b="1" smtClean="0">
              <a:solidFill>
                <a:srgbClr val="001965"/>
              </a:solidFill>
            </a:endParaRPr>
          </a:p>
        </p:txBody>
      </p:sp>
    </p:spTree>
    <p:extLst>
      <p:ext uri="{BB962C8B-B14F-4D97-AF65-F5344CB8AC3E}">
        <p14:creationId xmlns:p14="http://schemas.microsoft.com/office/powerpoint/2010/main" val="395087818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08375426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ona\Desktop\DCM1RNZXYAESL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84048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smtClean="0"/>
              <a:t>The Role of Basal Insulin</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49762862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smtClean="0"/>
              <a:t>Basal Insulin Plus GLP-1 RA—Free Combination</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0837892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altLang="en-US" smtClean="0"/>
              <a:t>Basal Insulin/GLP-1 RA—Fixed-Ratio Combination</a:t>
            </a: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7585787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Mona\Desktop\xultophy-10036-p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4695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Mona\Desktop\Soliqua-glargine-lixisenat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9375"/>
            <a:ext cx="9144000" cy="2257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98265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Mona\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781175"/>
            <a:ext cx="7143750"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5463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Mona\Desktop\Ryzodeg FlexTouch6002PPS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13" y="728663"/>
            <a:ext cx="5057775" cy="5400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875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ucose meter with medical stethoscope and fresh fruits, concept of diabetes, healthy lifestyles and nutrition -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
            <a:ext cx="86868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62896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smtClean="0"/>
              <a:t>DPP- 4 Inhibitors as Add-ons to Basal Insulin</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7150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935244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Basal Insulin in Combination With a GLP-1 RA or SGLT2i</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30480677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1746" name="Picture 2" descr="Closeup of young man using lancelet on finger in bathroom -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81534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2778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Patient Case: Shawn </a:t>
            </a:r>
            <a:endParaRPr lang="en-GB" sz="3200"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327415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A Practical Insulin Titration Scheme</a:t>
            </a:r>
            <a:endParaRPr lang="en-GB" sz="3200"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229351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Reducing Risk of Hypoglycemia</a:t>
            </a:r>
            <a:endParaRPr lang="en-GB" sz="3200"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4405426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pPr>
              <a:lnSpc>
                <a:spcPct val="100000"/>
              </a:lnSpc>
            </a:pPr>
            <a:r>
              <a:rPr lang="en-GB" sz="4000" smtClean="0">
                <a:solidFill>
                  <a:schemeClr val="accent5"/>
                </a:solidFill>
                <a:latin typeface="Calibri"/>
                <a:cs typeface="Calibri"/>
              </a:rPr>
              <a:t>Patient Case (cont)</a:t>
            </a:r>
            <a:endParaRPr lang="en-GB" sz="3200" dirty="0" smtClean="0">
              <a:solidFill>
                <a:schemeClr val="accent5"/>
              </a:solidFill>
              <a:latin typeface="Calibri"/>
              <a:cs typeface="Calibri"/>
            </a:endParaRPr>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8738005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0002013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endParaRPr lang="en-US"/>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88199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smtClean="0"/>
              <a:t>Basal Insulins</a:t>
            </a:r>
            <a:endParaRPr lang="en-US" dirty="0"/>
          </a:p>
        </p:txBody>
      </p:sp>
      <p:pic>
        <p:nvPicPr>
          <p:cNvPr id="3" name="Picture 2"/>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6199570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4474446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bigstock_White_Water-lily_And_Its_Refle_340910"/>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Footer Placeholder 1"/>
          <p:cNvSpPr txBox="1">
            <a:spLocks noGrp="1"/>
          </p:cNvSpPr>
          <p:nvPr/>
        </p:nvSpPr>
        <p:spPr bwMode="auto">
          <a:xfrm>
            <a:off x="4479925" y="0"/>
            <a:ext cx="184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18288">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6pPr>
            <a:lvl7pPr marL="2971800" indent="-22860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7pPr>
            <a:lvl8pPr marL="3429000" indent="-22860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8pPr>
            <a:lvl9pPr marL="3886200" indent="-228600" eaLnBrk="0" fontAlgn="base" hangingPunct="0">
              <a:lnSpc>
                <a:spcPct val="90000"/>
              </a:lnSpc>
              <a:spcBef>
                <a:spcPct val="50000"/>
              </a:spcBef>
              <a:spcAft>
                <a:spcPct val="35000"/>
              </a:spcAft>
              <a:buClr>
                <a:srgbClr val="FF9900"/>
              </a:buClr>
              <a:buFont typeface="Wingdings" pitchFamily="2" charset="2"/>
              <a:defRPr sz="2000">
                <a:solidFill>
                  <a:schemeClr val="tx1"/>
                </a:solidFill>
                <a:latin typeface="Arial" pitchFamily="34" charset="0"/>
              </a:defRPr>
            </a:lvl9pPr>
          </a:lstStyle>
          <a:p>
            <a:pPr algn="ctr" eaLnBrk="1" fontAlgn="base" hangingPunct="1">
              <a:spcBef>
                <a:spcPct val="0"/>
              </a:spcBef>
              <a:spcAft>
                <a:spcPct val="0"/>
              </a:spcAft>
            </a:pPr>
            <a:endParaRPr lang="ar-SY" altLang="en-US" sz="1200" smtClean="0">
              <a:solidFill>
                <a:srgbClr val="533093"/>
              </a:solidFill>
              <a:cs typeface="Arial" pitchFamily="34" charset="0"/>
            </a:endParaRPr>
          </a:p>
        </p:txBody>
      </p:sp>
      <p:sp>
        <p:nvSpPr>
          <p:cNvPr id="2239492" name="Text Box 4"/>
          <p:cNvSpPr txBox="1">
            <a:spLocks noChangeArrowheads="1"/>
          </p:cNvSpPr>
          <p:nvPr/>
        </p:nvSpPr>
        <p:spPr bwMode="invGray">
          <a:xfrm>
            <a:off x="3014663" y="1444625"/>
            <a:ext cx="4719637" cy="1079500"/>
          </a:xfrm>
          <a:prstGeom prst="rect">
            <a:avLst/>
          </a:prstGeom>
          <a:noFill/>
          <a:ln w="9525">
            <a:noFill/>
            <a:miter lim="800000"/>
            <a:headEnd/>
            <a:tailEnd/>
          </a:ln>
          <a:effectLst/>
        </p:spPr>
        <p:txBody>
          <a:bodyPr>
            <a:spAutoFit/>
          </a:bodyPr>
          <a:lstStyle/>
          <a:p>
            <a:pPr algn="ctr" fontAlgn="base">
              <a:lnSpc>
                <a:spcPct val="90000"/>
              </a:lnSpc>
              <a:spcBef>
                <a:spcPct val="50000"/>
              </a:spcBef>
              <a:spcAft>
                <a:spcPct val="35000"/>
              </a:spcAft>
              <a:buClr>
                <a:srgbClr val="FF9900"/>
              </a:buClr>
              <a:buFont typeface="Wingdings" pitchFamily="2" charset="2"/>
              <a:buNone/>
              <a:defRPr/>
            </a:pPr>
            <a:r>
              <a:rPr lang="en-US" sz="7200" b="1">
                <a:solidFill>
                  <a:srgbClr val="FFFFFF"/>
                </a:solidFill>
                <a:effectLst>
                  <a:outerShdw blurRad="38100" dist="38100" dir="2700000" algn="tl">
                    <a:srgbClr val="000000"/>
                  </a:outerShdw>
                </a:effectLst>
                <a:latin typeface="Garamond" pitchFamily="18" charset="0"/>
              </a:rPr>
              <a:t>Thank You</a:t>
            </a:r>
          </a:p>
        </p:txBody>
      </p:sp>
    </p:spTree>
    <p:extLst>
      <p:ext uri="{BB962C8B-B14F-4D97-AF65-F5344CB8AC3E}">
        <p14:creationId xmlns:p14="http://schemas.microsoft.com/office/powerpoint/2010/main" val="344035989"/>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6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6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7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7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8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8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2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5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7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5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ahoma"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ahoma" pitchFamily="34" charset="0"/>
            <a:cs typeface="Arial"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usiness/Comm">
  <a:themeElements>
    <a:clrScheme name="Business/Comm 1">
      <a:dk1>
        <a:srgbClr val="A7A9AB"/>
      </a:dk1>
      <a:lt1>
        <a:srgbClr val="4D4D4D"/>
      </a:lt1>
      <a:dk2>
        <a:srgbClr val="533093"/>
      </a:dk2>
      <a:lt2>
        <a:srgbClr val="FFFFFF"/>
      </a:lt2>
      <a:accent1>
        <a:srgbClr val="533093"/>
      </a:accent1>
      <a:accent2>
        <a:srgbClr val="0083C6"/>
      </a:accent2>
      <a:accent3>
        <a:srgbClr val="B3ADC8"/>
      </a:accent3>
      <a:accent4>
        <a:srgbClr val="404040"/>
      </a:accent4>
      <a:accent5>
        <a:srgbClr val="B3ADC8"/>
      </a:accent5>
      <a:accent6>
        <a:srgbClr val="0076B3"/>
      </a:accent6>
      <a:hlink>
        <a:srgbClr val="F47C30"/>
      </a:hlink>
      <a:folHlink>
        <a:srgbClr val="C4CF03"/>
      </a:folHlink>
    </a:clrScheme>
    <a:fontScheme name="Business/Comm">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0000"/>
          </a:lnSpc>
          <a:spcBef>
            <a:spcPct val="50000"/>
          </a:spcBef>
          <a:spcAft>
            <a:spcPct val="35000"/>
          </a:spcAft>
          <a:buClr>
            <a:srgbClr val="FF9900"/>
          </a:buClr>
          <a:buSzTx/>
          <a:buFont typeface="Wingdings" pitchFamily="2" charset="2"/>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bg2"/>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0000"/>
          </a:lnSpc>
          <a:spcBef>
            <a:spcPct val="50000"/>
          </a:spcBef>
          <a:spcAft>
            <a:spcPct val="35000"/>
          </a:spcAft>
          <a:buClr>
            <a:srgbClr val="FF9900"/>
          </a:buClr>
          <a:buSzTx/>
          <a:buFont typeface="Wingdings" pitchFamily="2" charset="2"/>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usiness/Comm 1">
        <a:dk1>
          <a:srgbClr val="A7A9AB"/>
        </a:dk1>
        <a:lt1>
          <a:srgbClr val="4D4D4D"/>
        </a:lt1>
        <a:dk2>
          <a:srgbClr val="533093"/>
        </a:dk2>
        <a:lt2>
          <a:srgbClr val="FFFFFF"/>
        </a:lt2>
        <a:accent1>
          <a:srgbClr val="533093"/>
        </a:accent1>
        <a:accent2>
          <a:srgbClr val="0083C6"/>
        </a:accent2>
        <a:accent3>
          <a:srgbClr val="B3ADC8"/>
        </a:accent3>
        <a:accent4>
          <a:srgbClr val="404040"/>
        </a:accent4>
        <a:accent5>
          <a:srgbClr val="B3ADC8"/>
        </a:accent5>
        <a:accent6>
          <a:srgbClr val="0076B3"/>
        </a:accent6>
        <a:hlink>
          <a:srgbClr val="F47C30"/>
        </a:hlink>
        <a:folHlink>
          <a:srgbClr val="C4CF03"/>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usiness/Comm">
  <a:themeElements>
    <a:clrScheme name="Business/Comm 1">
      <a:dk1>
        <a:srgbClr val="A7A9AB"/>
      </a:dk1>
      <a:lt1>
        <a:srgbClr val="4D4D4D"/>
      </a:lt1>
      <a:dk2>
        <a:srgbClr val="533093"/>
      </a:dk2>
      <a:lt2>
        <a:srgbClr val="FFFFFF"/>
      </a:lt2>
      <a:accent1>
        <a:srgbClr val="533093"/>
      </a:accent1>
      <a:accent2>
        <a:srgbClr val="0083C6"/>
      </a:accent2>
      <a:accent3>
        <a:srgbClr val="B3ADC8"/>
      </a:accent3>
      <a:accent4>
        <a:srgbClr val="404040"/>
      </a:accent4>
      <a:accent5>
        <a:srgbClr val="B3ADC8"/>
      </a:accent5>
      <a:accent6>
        <a:srgbClr val="0076B3"/>
      </a:accent6>
      <a:hlink>
        <a:srgbClr val="F47C30"/>
      </a:hlink>
      <a:folHlink>
        <a:srgbClr val="C4CF03"/>
      </a:folHlink>
    </a:clrScheme>
    <a:fontScheme name="Business/Comm">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0000"/>
          </a:lnSpc>
          <a:spcBef>
            <a:spcPct val="50000"/>
          </a:spcBef>
          <a:spcAft>
            <a:spcPct val="35000"/>
          </a:spcAft>
          <a:buClr>
            <a:srgbClr val="FF9900"/>
          </a:buClr>
          <a:buSzTx/>
          <a:buFont typeface="Wingdings" pitchFamily="2" charset="2"/>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bg2"/>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0000"/>
          </a:lnSpc>
          <a:spcBef>
            <a:spcPct val="50000"/>
          </a:spcBef>
          <a:spcAft>
            <a:spcPct val="35000"/>
          </a:spcAft>
          <a:buClr>
            <a:srgbClr val="FF9900"/>
          </a:buClr>
          <a:buSzTx/>
          <a:buFont typeface="Wingdings" pitchFamily="2" charset="2"/>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usiness/Comm 1">
        <a:dk1>
          <a:srgbClr val="A7A9AB"/>
        </a:dk1>
        <a:lt1>
          <a:srgbClr val="4D4D4D"/>
        </a:lt1>
        <a:dk2>
          <a:srgbClr val="533093"/>
        </a:dk2>
        <a:lt2>
          <a:srgbClr val="FFFFFF"/>
        </a:lt2>
        <a:accent1>
          <a:srgbClr val="533093"/>
        </a:accent1>
        <a:accent2>
          <a:srgbClr val="0083C6"/>
        </a:accent2>
        <a:accent3>
          <a:srgbClr val="B3ADC8"/>
        </a:accent3>
        <a:accent4>
          <a:srgbClr val="404040"/>
        </a:accent4>
        <a:accent5>
          <a:srgbClr val="B3ADC8"/>
        </a:accent5>
        <a:accent6>
          <a:srgbClr val="0076B3"/>
        </a:accent6>
        <a:hlink>
          <a:srgbClr val="F47C30"/>
        </a:hlink>
        <a:folHlink>
          <a:srgbClr val="C4CF03"/>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Business/Comm">
  <a:themeElements>
    <a:clrScheme name="Business/Comm 1">
      <a:dk1>
        <a:srgbClr val="A7A9AB"/>
      </a:dk1>
      <a:lt1>
        <a:srgbClr val="4D4D4D"/>
      </a:lt1>
      <a:dk2>
        <a:srgbClr val="533093"/>
      </a:dk2>
      <a:lt2>
        <a:srgbClr val="FFFFFF"/>
      </a:lt2>
      <a:accent1>
        <a:srgbClr val="533093"/>
      </a:accent1>
      <a:accent2>
        <a:srgbClr val="0083C6"/>
      </a:accent2>
      <a:accent3>
        <a:srgbClr val="B3ADC8"/>
      </a:accent3>
      <a:accent4>
        <a:srgbClr val="404040"/>
      </a:accent4>
      <a:accent5>
        <a:srgbClr val="B3ADC8"/>
      </a:accent5>
      <a:accent6>
        <a:srgbClr val="0076B3"/>
      </a:accent6>
      <a:hlink>
        <a:srgbClr val="F47C30"/>
      </a:hlink>
      <a:folHlink>
        <a:srgbClr val="C4CF03"/>
      </a:folHlink>
    </a:clrScheme>
    <a:fontScheme name="Business/Comm">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0000"/>
          </a:lnSpc>
          <a:spcBef>
            <a:spcPct val="50000"/>
          </a:spcBef>
          <a:spcAft>
            <a:spcPct val="35000"/>
          </a:spcAft>
          <a:buClr>
            <a:srgbClr val="FF9900"/>
          </a:buClr>
          <a:buSzTx/>
          <a:buFont typeface="Wingdings" pitchFamily="2" charset="2"/>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bg2"/>
        </a:solidFill>
        <a:ln w="9525" cap="flat" cmpd="sng" algn="ctr">
          <a:solidFill>
            <a:schemeClr val="accent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90000"/>
          </a:lnSpc>
          <a:spcBef>
            <a:spcPct val="50000"/>
          </a:spcBef>
          <a:spcAft>
            <a:spcPct val="35000"/>
          </a:spcAft>
          <a:buClr>
            <a:srgbClr val="FF9900"/>
          </a:buClr>
          <a:buSzTx/>
          <a:buFont typeface="Wingdings" pitchFamily="2" charset="2"/>
          <a:buNone/>
          <a:tabLst/>
          <a:defRPr kumimoji="0" lang="en-US" sz="2000" b="0"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Business/Comm 1">
        <a:dk1>
          <a:srgbClr val="A7A9AB"/>
        </a:dk1>
        <a:lt1>
          <a:srgbClr val="4D4D4D"/>
        </a:lt1>
        <a:dk2>
          <a:srgbClr val="533093"/>
        </a:dk2>
        <a:lt2>
          <a:srgbClr val="FFFFFF"/>
        </a:lt2>
        <a:accent1>
          <a:srgbClr val="533093"/>
        </a:accent1>
        <a:accent2>
          <a:srgbClr val="0083C6"/>
        </a:accent2>
        <a:accent3>
          <a:srgbClr val="B3ADC8"/>
        </a:accent3>
        <a:accent4>
          <a:srgbClr val="404040"/>
        </a:accent4>
        <a:accent5>
          <a:srgbClr val="B3ADC8"/>
        </a:accent5>
        <a:accent6>
          <a:srgbClr val="0076B3"/>
        </a:accent6>
        <a:hlink>
          <a:srgbClr val="F47C30"/>
        </a:hlink>
        <a:folHlink>
          <a:srgbClr val="C4CF03"/>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4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7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7.xml><?xml version="1.0" encoding="utf-8"?>
<a:theme xmlns:a="http://schemas.openxmlformats.org/drawingml/2006/main" name="3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8.xml><?xml version="1.0" encoding="utf-8"?>
<a:theme xmlns:a="http://schemas.openxmlformats.org/drawingml/2006/main" name="4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9.xml><?xml version="1.0" encoding="utf-8"?>
<a:theme xmlns:a="http://schemas.openxmlformats.org/drawingml/2006/main" name="4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0.xml><?xml version="1.0" encoding="utf-8"?>
<a:theme xmlns:a="http://schemas.openxmlformats.org/drawingml/2006/main" name="4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1.xml><?xml version="1.0" encoding="utf-8"?>
<a:theme xmlns:a="http://schemas.openxmlformats.org/drawingml/2006/main" name="8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2.xml><?xml version="1.0" encoding="utf-8"?>
<a:theme xmlns:a="http://schemas.openxmlformats.org/drawingml/2006/main" name="8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3.xml><?xml version="1.0" encoding="utf-8"?>
<a:theme xmlns:a="http://schemas.openxmlformats.org/drawingml/2006/main" name="9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4.xml><?xml version="1.0" encoding="utf-8"?>
<a:theme xmlns:a="http://schemas.openxmlformats.org/drawingml/2006/main" name="8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10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7.xml><?xml version="1.0" encoding="utf-8"?>
<a:theme xmlns:a="http://schemas.openxmlformats.org/drawingml/2006/main" name="10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9.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0.xml><?xml version="1.0" encoding="utf-8"?>
<a:theme xmlns:a="http://schemas.openxmlformats.org/drawingml/2006/main" name="6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1.xml><?xml version="1.0" encoding="utf-8"?>
<a:theme xmlns:a="http://schemas.openxmlformats.org/drawingml/2006/main" name="5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2.xml><?xml version="1.0" encoding="utf-8"?>
<a:theme xmlns:a="http://schemas.openxmlformats.org/drawingml/2006/main" name="15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3.xml><?xml version="1.0" encoding="utf-8"?>
<a:theme xmlns:a="http://schemas.openxmlformats.org/drawingml/2006/main" name="15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4.xml><?xml version="1.0" encoding="utf-8"?>
<a:theme xmlns:a="http://schemas.openxmlformats.org/drawingml/2006/main" name="15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5.xml><?xml version="1.0" encoding="utf-8"?>
<a:theme xmlns:a="http://schemas.openxmlformats.org/drawingml/2006/main" name="15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6.xml><?xml version="1.0" encoding="utf-8"?>
<a:theme xmlns:a="http://schemas.openxmlformats.org/drawingml/2006/main" name="15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7.xml><?xml version="1.0" encoding="utf-8"?>
<a:theme xmlns:a="http://schemas.openxmlformats.org/drawingml/2006/main" name="14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8.xml><?xml version="1.0" encoding="utf-8"?>
<a:theme xmlns:a="http://schemas.openxmlformats.org/drawingml/2006/main" name="1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0.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1.xml><?xml version="1.0" encoding="utf-8"?>
<a:theme xmlns:a="http://schemas.openxmlformats.org/drawingml/2006/main" name="4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2.xml><?xml version="1.0" encoding="utf-8"?>
<a:theme xmlns:a="http://schemas.openxmlformats.org/drawingml/2006/main" name="6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3.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4.xml><?xml version="1.0" encoding="utf-8"?>
<a:theme xmlns:a="http://schemas.openxmlformats.org/drawingml/2006/main" name="15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1994</TotalTime>
  <Words>485</Words>
  <Application>Microsoft Office PowerPoint</Application>
  <PresentationFormat>On-screen Show (4:3)</PresentationFormat>
  <Paragraphs>82</Paragraphs>
  <Slides>91</Slides>
  <Notes>3</Notes>
  <HiddenSlides>0</HiddenSlides>
  <MMClips>0</MMClips>
  <ScaleCrop>false</ScaleCrop>
  <HeadingPairs>
    <vt:vector size="4" baseType="variant">
      <vt:variant>
        <vt:lpstr>Theme</vt:lpstr>
      </vt:variant>
      <vt:variant>
        <vt:i4>75</vt:i4>
      </vt:variant>
      <vt:variant>
        <vt:lpstr>Slide Titles</vt:lpstr>
      </vt:variant>
      <vt:variant>
        <vt:i4>91</vt:i4>
      </vt:variant>
    </vt:vector>
  </HeadingPairs>
  <TitlesOfParts>
    <vt:vector size="166" baseType="lpstr">
      <vt:lpstr>Office Theme</vt:lpstr>
      <vt:lpstr>7_Office Theme</vt:lpstr>
      <vt:lpstr>15_Office Theme</vt:lpstr>
      <vt:lpstr>17_Office Theme</vt:lpstr>
      <vt:lpstr>18_Office Theme</vt:lpstr>
      <vt:lpstr>23_Office Theme</vt:lpstr>
      <vt:lpstr>37_Office Theme</vt:lpstr>
      <vt:lpstr>50_Office Theme</vt:lpstr>
      <vt:lpstr>52_Office Theme</vt:lpstr>
      <vt:lpstr>55_Office Theme</vt:lpstr>
      <vt:lpstr>57_Office Theme</vt:lpstr>
      <vt:lpstr>60_Office Theme</vt:lpstr>
      <vt:lpstr>62_Office Theme</vt:lpstr>
      <vt:lpstr>63_Office Theme</vt:lpstr>
      <vt:lpstr>65_Office Theme</vt:lpstr>
      <vt:lpstr>67_Office Theme</vt:lpstr>
      <vt:lpstr>68_Office Theme</vt:lpstr>
      <vt:lpstr>74_Office Theme</vt:lpstr>
      <vt:lpstr>77_Office Theme</vt:lpstr>
      <vt:lpstr>83_Office Theme</vt:lpstr>
      <vt:lpstr>84_Office Theme</vt:lpstr>
      <vt:lpstr>28_Office Theme</vt:lpstr>
      <vt:lpstr>1_Office Theme</vt:lpstr>
      <vt:lpstr>59_Office Theme</vt:lpstr>
      <vt:lpstr>9_Office Theme</vt:lpstr>
      <vt:lpstr>31_Office Theme</vt:lpstr>
      <vt:lpstr>78_Office Theme</vt:lpstr>
      <vt:lpstr>8_Office Theme</vt:lpstr>
      <vt:lpstr>30_Office Theme</vt:lpstr>
      <vt:lpstr>53_Office Theme</vt:lpstr>
      <vt:lpstr>1_Blends</vt:lpstr>
      <vt:lpstr>2_Blends</vt:lpstr>
      <vt:lpstr>Business/Comm</vt:lpstr>
      <vt:lpstr>1_Business/Comm</vt:lpstr>
      <vt:lpstr>2_Business/Comm</vt:lpstr>
      <vt:lpstr>16_Office Theme</vt:lpstr>
      <vt:lpstr>40_Office Theme</vt:lpstr>
      <vt:lpstr>75_Office Theme</vt:lpstr>
      <vt:lpstr>Fireball</vt:lpstr>
      <vt:lpstr>21_Office Theme</vt:lpstr>
      <vt:lpstr>24_Office Theme</vt:lpstr>
      <vt:lpstr>27_Office Theme</vt:lpstr>
      <vt:lpstr>32_Office Theme</vt:lpstr>
      <vt:lpstr>33_Office Theme</vt:lpstr>
      <vt:lpstr>34_Office Theme</vt:lpstr>
      <vt:lpstr>38_Office Theme</vt:lpstr>
      <vt:lpstr>39_Office Theme</vt:lpstr>
      <vt:lpstr>45_Office Theme</vt:lpstr>
      <vt:lpstr>47_Office Theme</vt:lpstr>
      <vt:lpstr>48_Office Theme</vt:lpstr>
      <vt:lpstr>86_Office Theme</vt:lpstr>
      <vt:lpstr>87_Office Theme</vt:lpstr>
      <vt:lpstr>94_Office Theme</vt:lpstr>
      <vt:lpstr>85_Office Theme</vt:lpstr>
      <vt:lpstr>2_Office Theme</vt:lpstr>
      <vt:lpstr>100_Office Theme</vt:lpstr>
      <vt:lpstr>101_Office Theme</vt:lpstr>
      <vt:lpstr>4_Office Theme</vt:lpstr>
      <vt:lpstr>14_Office Theme</vt:lpstr>
      <vt:lpstr>64_Office Theme</vt:lpstr>
      <vt:lpstr>51_Office Theme</vt:lpstr>
      <vt:lpstr>151_Office Theme</vt:lpstr>
      <vt:lpstr>152_Office Theme</vt:lpstr>
      <vt:lpstr>153_Office Theme</vt:lpstr>
      <vt:lpstr>156_Office Theme</vt:lpstr>
      <vt:lpstr>154_Office Theme</vt:lpstr>
      <vt:lpstr>148_Office Theme</vt:lpstr>
      <vt:lpstr>118_Office Theme</vt:lpstr>
      <vt:lpstr>6_Office Theme</vt:lpstr>
      <vt:lpstr>19_Office Theme</vt:lpstr>
      <vt:lpstr>42_Office Theme</vt:lpstr>
      <vt:lpstr>66_Office Theme</vt:lpstr>
      <vt:lpstr>25_Office Theme</vt:lpstr>
      <vt:lpstr>150_Office Theme</vt:lpstr>
      <vt:lpstr>3_Office Theme</vt:lpstr>
      <vt:lpstr>PowerPoint Presentation</vt:lpstr>
      <vt:lpstr>Role of Basal Insulin</vt:lpstr>
      <vt:lpstr>Clinical Recommendations for Use of Basal Insulin: 2017 AACE/ACE</vt:lpstr>
      <vt:lpstr>PowerPoint Presentation</vt:lpstr>
      <vt:lpstr>Basal Insulin Treatment in T2D</vt:lpstr>
      <vt:lpstr>PowerPoint Presentation</vt:lpstr>
      <vt:lpstr>PowerPoint Presentation</vt:lpstr>
      <vt:lpstr>PowerPoint Presentation</vt:lpstr>
      <vt:lpstr>Basal Insulins</vt:lpstr>
      <vt:lpstr>PowerPoint Presentation</vt:lpstr>
      <vt:lpstr>Weight Gain With Insulin Glargine and Insulin Detemir in T2DM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FDA-approved Novel Long-acting Insulin Formulation</vt:lpstr>
      <vt:lpstr>Glargine U-300</vt:lpstr>
      <vt:lpstr>PowerPoint Presentation</vt:lpstr>
      <vt:lpstr>U300 Formulation of Insulin Glargine</vt:lpstr>
      <vt:lpstr>Insulin Glargine U-300</vt:lpstr>
      <vt:lpstr>Glargine U300 vs U100 Pharmacodynamics</vt:lpstr>
      <vt:lpstr>EDITION Program: Glargine U300 vs U100</vt:lpstr>
      <vt:lpstr>PowerPoint Presentation</vt:lpstr>
      <vt:lpstr>EDITION I-III (Meta-analysis) Nocturnal Hypoglycemia (Rates)</vt:lpstr>
      <vt:lpstr>PowerPoint Presentation</vt:lpstr>
      <vt:lpstr>EDITION 4: Weight Change With U300 vs U100 in T1DM </vt:lpstr>
      <vt:lpstr>Glargine U300</vt:lpstr>
      <vt:lpstr>Concentrated Insulin Glargine U300</vt:lpstr>
      <vt:lpstr>EDITION I-III (Meta-analysis) Basal Insulin Doses</vt:lpstr>
      <vt:lpstr>PowerPoint Presentation</vt:lpstr>
      <vt:lpstr>PowerPoint Presentation</vt:lpstr>
      <vt:lpstr>PEGylated Lispro (Peglispro)</vt:lpstr>
      <vt:lpstr>PowerPoint Presentation</vt:lpstr>
      <vt:lpstr>PowerPoint Presentation</vt:lpstr>
      <vt:lpstr>Peglispro Single-dose Pharmacodynamics in Healthy Patients</vt:lpstr>
      <vt:lpstr>Insulin PEGlispro* A Novel, Polyethylene Glycolylated Insulin</vt:lpstr>
      <vt:lpstr>Peglispro* vs Glargine: Effects on HbA1c in Pooled Analysis of Data From IMAGINE Trials 1-5</vt:lpstr>
      <vt:lpstr>IMAGINE-3 and -5: HbA1c</vt:lpstr>
      <vt:lpstr>IMAGINE-3 and -5: Body Weight</vt:lpstr>
      <vt:lpstr>Peglispro* vs Glargine: Hypoglycemia Rates in Pooled Analysis Data From IMAGINE Trials 1-5</vt:lpstr>
      <vt:lpstr>IMAGINE-3 and -5: Alanine Aminotransferase</vt:lpstr>
      <vt:lpstr>IMAGINE-3 and -5: Triglycerides</vt:lpstr>
      <vt:lpstr>IMAGINE-3 and -5: Liver Fat Content</vt:lpstr>
      <vt:lpstr>Peglispro (BIL)*</vt:lpstr>
      <vt:lpstr>PowerPoint Presentation</vt:lpstr>
      <vt:lpstr>Insulin Degludec</vt:lpstr>
      <vt:lpstr>Insulin Degludec</vt:lpstr>
      <vt:lpstr>Insulin Degludec</vt:lpstr>
      <vt:lpstr>Insulin Degludec: Duration of Action (0.6 U/kg dose) Smoothed BG-profiles of a 42h Clamp Study</vt:lpstr>
      <vt:lpstr>Action Profile of Newer Basal Insulins </vt:lpstr>
      <vt:lpstr>Effect of Insulin Degludec on Glycemic Control</vt:lpstr>
      <vt:lpstr>Lower Risk of Nocturnal Hypoglycemia With Insulin Degludec vs Insulin Glargine</vt:lpstr>
      <vt:lpstr>BEGIN Once Long: Degludec vs Glargine Body Weight Outcomes in T2DM at 52 Weeks</vt:lpstr>
      <vt:lpstr>SWITCH 1 Study Glargine U100 vs Degludec in T1D</vt:lpstr>
      <vt:lpstr>SWITCH 2 Study Glargine U100 vs Degludec in T2D</vt:lpstr>
      <vt:lpstr>Degludec U200 BEGIN Trials</vt:lpstr>
      <vt:lpstr>PowerPoint Presentation</vt:lpstr>
      <vt:lpstr>Degludec Variable Dosing† vs  Glargine U100 or Degludec Dosed Regularly* </vt:lpstr>
      <vt:lpstr>PowerPoint Presentation</vt:lpstr>
      <vt:lpstr>PowerPoint Presentation</vt:lpstr>
      <vt:lpstr>PowerPoint Presentation</vt:lpstr>
      <vt:lpstr>PowerPoint Presentation</vt:lpstr>
      <vt:lpstr>Ultra-Long-Acting Insulin Degludec U100  and U200</vt:lpstr>
      <vt:lpstr>PowerPoint Presentation</vt:lpstr>
      <vt:lpstr>PowerPoint Presentation</vt:lpstr>
      <vt:lpstr>Insulin degludec is available in two strengths, what you see is what you get</vt:lpstr>
      <vt:lpstr>PowerPoint Presentation</vt:lpstr>
      <vt:lpstr>PowerPoint Presentation</vt:lpstr>
      <vt:lpstr>The Role of Basal Insulin</vt:lpstr>
      <vt:lpstr>Basal Insulin Plus GLP-1 RA—Free Combination</vt:lpstr>
      <vt:lpstr>Basal Insulin/GLP-1 RA—Fixed-Ratio Combination</vt:lpstr>
      <vt:lpstr>PowerPoint Presentation</vt:lpstr>
      <vt:lpstr>PowerPoint Presentation</vt:lpstr>
      <vt:lpstr>PowerPoint Presentation</vt:lpstr>
      <vt:lpstr>PowerPoint Presentation</vt:lpstr>
      <vt:lpstr>DPP- 4 Inhibitors as Add-ons to Basal Insulin</vt:lpstr>
      <vt:lpstr>PowerPoint Presentation</vt:lpstr>
      <vt:lpstr>Basal Insulin in Combination With a GLP-1 RA or SGLT2i</vt:lpstr>
      <vt:lpstr>PowerPoint Presentation</vt:lpstr>
      <vt:lpstr>Patient Case: Shawn </vt:lpstr>
      <vt:lpstr>A Practical Insulin Titration Scheme</vt:lpstr>
      <vt:lpstr>Reducing Risk of Hypoglycemia</vt:lpstr>
      <vt:lpstr>Patient Case (cont)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Mona</dc:creator>
  <cp:lastModifiedBy>Mona</cp:lastModifiedBy>
  <cp:revision>111</cp:revision>
  <dcterms:created xsi:type="dcterms:W3CDTF">2006-08-16T00:00:00Z</dcterms:created>
  <dcterms:modified xsi:type="dcterms:W3CDTF">2018-04-02T21:05:48Z</dcterms:modified>
</cp:coreProperties>
</file>