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82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31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2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1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07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81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60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18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90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27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5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AF2A-8757-41A3-91E2-BD96442C5EA7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48EF-7879-4A4D-9B24-9101A3A9F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7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15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719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736"/>
            <a:ext cx="8030496" cy="65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314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86050"/>
            <a:ext cx="72580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23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8458200" cy="68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79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9916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3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90582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43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419" y="457200"/>
            <a:ext cx="9181213" cy="354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5910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186487" cy="674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7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9200"/>
            <a:ext cx="88963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24300"/>
            <a:ext cx="72580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36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861" y="196644"/>
            <a:ext cx="4825610" cy="635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0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00200"/>
            <a:ext cx="89154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5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54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02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7532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2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Shamfuture</cp:lastModifiedBy>
  <cp:revision>1</cp:revision>
  <dcterms:created xsi:type="dcterms:W3CDTF">2017-02-12T07:46:04Z</dcterms:created>
  <dcterms:modified xsi:type="dcterms:W3CDTF">2017-02-18T04:57:21Z</dcterms:modified>
</cp:coreProperties>
</file>