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69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762000"/>
            <a:ext cx="7924800" cy="541020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ar-SY" b="1" u="sng" dirty="0" smtClean="0">
                <a:solidFill>
                  <a:srgbClr val="FF0000"/>
                </a:solidFill>
              </a:rPr>
              <a:t>أخي المواطن: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ar-SY" sz="3800" b="1" dirty="0" smtClean="0">
                <a:solidFill>
                  <a:schemeClr val="accent2">
                    <a:lumMod val="75000"/>
                  </a:schemeClr>
                </a:solidFill>
              </a:rPr>
              <a:t>للوقاية من داء الكلب</a:t>
            </a:r>
            <a:endParaRPr lang="en-US" sz="3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 algn="r" rtl="1">
              <a:buFont typeface="Wingdings" pitchFamily="2" charset="2"/>
              <a:buChar char="§"/>
            </a:pPr>
            <a:r>
              <a:rPr lang="ar-SY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تجنب التماس مع الحيوانات الشاردة حتى ولو بدت لك هادئة.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r" rtl="1">
              <a:buFont typeface="Wingdings" pitchFamily="2" charset="2"/>
              <a:buChar char="§"/>
            </a:pPr>
            <a:r>
              <a:rPr lang="ar-SY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راجع السلطات الصحية البيطرية لفحص حيواناتك منزلية.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r" rtl="1">
              <a:buFont typeface="Wingdings" pitchFamily="2" charset="2"/>
              <a:buChar char="§"/>
            </a:pPr>
            <a:r>
              <a:rPr lang="ar-SY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استخدم الطوق والكمامة لكلبك خلال وجوده خارج المنزل.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r" rtl="1">
              <a:buFont typeface="Wingdings" pitchFamily="2" charset="2"/>
              <a:buChar char="§"/>
            </a:pPr>
            <a:r>
              <a:rPr lang="ar-SY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إذا تعرضت للعض من أي حيوان عليك مباشرة مراجعة أحد مراكز مكافحة داء الكلب التي تغطي القطر وتفتح على مدار 24 ساعة لأخذ المعالجة واللقاح مباشرة</a:t>
            </a:r>
            <a:r>
              <a:rPr lang="ar-SY" b="1" dirty="0" smtClean="0"/>
              <a:t> </a:t>
            </a:r>
            <a:endParaRPr lang="en-US" b="1" dirty="0" smtClean="0"/>
          </a:p>
          <a:p>
            <a:pPr algn="r" rtl="1"/>
            <a:r>
              <a:rPr lang="ar-SY" b="1" u="sng" dirty="0" smtClean="0">
                <a:solidFill>
                  <a:srgbClr val="00B050"/>
                </a:solidFill>
              </a:rPr>
              <a:t>ملاحظة:</a:t>
            </a:r>
          </a:p>
          <a:p>
            <a:r>
              <a:rPr lang="ar-SY" b="1" dirty="0" smtClean="0">
                <a:solidFill>
                  <a:srgbClr val="FF0000"/>
                </a:solidFill>
              </a:rPr>
              <a:t>1- داء الكلب مميت إذا لم يسرع المصاب المتعرض لأخذ المعالجة الوقائية مباشرة ( خدش ولعاب حيوان له نفس مفعول العض).</a:t>
            </a:r>
          </a:p>
          <a:p>
            <a:pPr algn="r" rtl="1"/>
            <a:r>
              <a:rPr lang="ar-SY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2- المعالجة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ar-SY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متوفرة </a:t>
            </a:r>
            <a:r>
              <a:rPr lang="ar-SY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مجاناً بمراكز </a:t>
            </a:r>
            <a:r>
              <a:rPr lang="ar-SY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مكافحة داء الكلب في جميع</a:t>
            </a:r>
          </a:p>
          <a:p>
            <a:pPr algn="r" rtl="1"/>
            <a:r>
              <a:rPr lang="ar-SY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المحافظات.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65</Words>
  <Application>Microsoft Office PowerPoint</Application>
  <PresentationFormat>عرض على الشاشة (3:4)‏</PresentationFormat>
  <Paragraphs>10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Office Theme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Urjwan Ghriri</dc:creator>
  <cp:lastModifiedBy>razank</cp:lastModifiedBy>
  <cp:revision>6</cp:revision>
  <dcterms:created xsi:type="dcterms:W3CDTF">2006-08-16T00:00:00Z</dcterms:created>
  <dcterms:modified xsi:type="dcterms:W3CDTF">2015-04-27T09:22:53Z</dcterms:modified>
</cp:coreProperties>
</file>