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82" r:id="rId2"/>
    <p:sldId id="260" r:id="rId3"/>
    <p:sldId id="261" r:id="rId4"/>
    <p:sldId id="264" r:id="rId5"/>
    <p:sldId id="265" r:id="rId6"/>
    <p:sldId id="263" r:id="rId7"/>
    <p:sldId id="257" r:id="rId8"/>
    <p:sldId id="258" r:id="rId9"/>
    <p:sldId id="259" r:id="rId10"/>
    <p:sldId id="283" r:id="rId11"/>
    <p:sldId id="266" r:id="rId12"/>
    <p:sldId id="272" r:id="rId13"/>
    <p:sldId id="273" r:id="rId14"/>
    <p:sldId id="271" r:id="rId15"/>
    <p:sldId id="270" r:id="rId16"/>
    <p:sldId id="269" r:id="rId17"/>
    <p:sldId id="268" r:id="rId18"/>
    <p:sldId id="280" r:id="rId19"/>
    <p:sldId id="279" r:id="rId20"/>
    <p:sldId id="278" r:id="rId21"/>
    <p:sldId id="281" r:id="rId22"/>
    <p:sldId id="285" r:id="rId23"/>
    <p:sldId id="286" r:id="rId24"/>
    <p:sldId id="284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380"/>
    <p:restoredTop sz="77419" autoAdjust="0"/>
  </p:normalViewPr>
  <p:slideViewPr>
    <p:cSldViewPr>
      <p:cViewPr varScale="1">
        <p:scale>
          <a:sx n="97" d="100"/>
          <a:sy n="97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80832-9301-496D-BF93-59E706191B2C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1B97F-DCD7-44B9-ADB7-EAD6711F0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1B97F-DCD7-44B9-ADB7-EAD6711F0C9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12/05/1438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ar-SA" dirty="0" smtClean="0"/>
          </a:p>
          <a:p>
            <a:pPr algn="ctr">
              <a:buNone/>
            </a:pPr>
            <a:r>
              <a:rPr lang="ar-SA" sz="4400" dirty="0" smtClean="0"/>
              <a:t>كشوف تفتيش المعامل الدوائية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ar-SA" dirty="0" smtClean="0"/>
          </a:p>
          <a:p>
            <a:pPr algn="ctr"/>
            <a:r>
              <a:rPr lang="ar-SA" sz="1800" b="1" dirty="0" smtClean="0"/>
              <a:t>عضو فريق تقييم المعامل والمنشآت الصحية </a:t>
            </a:r>
          </a:p>
          <a:p>
            <a:pPr algn="ctr"/>
            <a:r>
              <a:rPr lang="ar-SA" sz="1800" b="1" dirty="0" smtClean="0"/>
              <a:t>د. ريمه الفرجي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rima\Desktop\29-JAN-2017\10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4425"/>
            <a:ext cx="10731500" cy="7510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rima\Desktop\29-JAN-2017\102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rima\Desktop\29-JAN-2017\102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rima\Desktop\29-JAN-2017\102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rima\Desktop\29-JAN-2017\102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rima\Desktop\29-JAN-2017\102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rima\Desktop\29-JAN-2017\102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rima\Desktop\29-JAN-2017\102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rima\Desktop\29-JAN-2017\102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rima\Desktop\29-JAN-2017\102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rima\Desktop\29-JAN-2017\102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rima\Desktop\29-JAN-2017\10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rima\Desktop\29-JAN-2017\103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rima\Desktop\29-JAN-2017\115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42966"/>
            <a:ext cx="10144196" cy="1053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ima\Desktop\29-JAN-2017\115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6825"/>
            <a:ext cx="9143999" cy="1053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ar-SA" dirty="0" smtClean="0"/>
              <a:t>                    </a:t>
            </a:r>
          </a:p>
          <a:p>
            <a:endParaRPr lang="ar-SA" dirty="0" smtClean="0"/>
          </a:p>
          <a:p>
            <a:pPr>
              <a:buNone/>
            </a:pPr>
            <a:r>
              <a:rPr lang="ar-SA" dirty="0" smtClean="0"/>
              <a:t>                        شكرا لحضوركم الكريم </a:t>
            </a:r>
          </a:p>
          <a:p>
            <a:pPr algn="ctr">
              <a:buNone/>
            </a:pPr>
            <a:r>
              <a:rPr lang="ar-SA" dirty="0" smtClean="0"/>
              <a:t>   تسعدنا استفساراتكم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rima\Desktop\29-JAN-2017\102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rima\Desktop\29-JAN-2017\102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rima\Desktop\29-JAN-2017\102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rima\Desktop\29-JAN-2017\102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ima\Desktop\29-JAN-2017\102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rima\Desktop\29-JAN-2017\102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5138" y="-1624013"/>
            <a:ext cx="7510462" cy="10534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rima\Desktop\29-JAN-2017\102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95431" y="-1852674"/>
            <a:ext cx="7510463" cy="12358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23</Words>
  <Application>Microsoft Office PowerPoint</Application>
  <PresentationFormat>عرض على الشاشة (3:4)‏</PresentationFormat>
  <Paragraphs>14</Paragraphs>
  <Slides>24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Rima Al-Faraji</dc:creator>
  <cp:lastModifiedBy>razank</cp:lastModifiedBy>
  <cp:revision>35</cp:revision>
  <dcterms:created xsi:type="dcterms:W3CDTF">2017-01-30T06:37:41Z</dcterms:created>
  <dcterms:modified xsi:type="dcterms:W3CDTF">2017-02-08T08:26:28Z</dcterms:modified>
</cp:coreProperties>
</file>