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69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3400"/>
            <a:ext cx="7848600" cy="5562600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ar-SY" sz="4000" b="1" u="sng" dirty="0" smtClean="0">
                <a:solidFill>
                  <a:srgbClr val="FF0000"/>
                </a:solidFill>
              </a:rPr>
              <a:t>أخي المواطن</a:t>
            </a:r>
          </a:p>
          <a:p>
            <a:pPr algn="r"/>
            <a:r>
              <a:rPr lang="ar-SY" sz="3900" b="1" dirty="0" smtClean="0">
                <a:solidFill>
                  <a:schemeClr val="accent2">
                    <a:lumMod val="75000"/>
                  </a:schemeClr>
                </a:solidFill>
              </a:rPr>
              <a:t>                  الوقاية من الحمى المالطية</a:t>
            </a:r>
          </a:p>
          <a:p>
            <a:pPr algn="r" rtl="1">
              <a:buFont typeface="Wingdings" pitchFamily="2" charset="2"/>
              <a:buChar char="§"/>
            </a:pPr>
            <a:r>
              <a:rPr lang="ar-SY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تجنب الحليب النيئ وغير المبستر ومشتقاته والمثلجات.</a:t>
            </a:r>
          </a:p>
          <a:p>
            <a:pPr algn="r" rtl="1">
              <a:buFont typeface="Wingdings" pitchFamily="2" charset="2"/>
              <a:buChar char="§"/>
            </a:pPr>
            <a:r>
              <a:rPr lang="ar-SY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غلي الحليب ستة دقائق على النار بعد بدء الفوران لجعل</a:t>
            </a:r>
          </a:p>
          <a:p>
            <a:pPr algn="r" rtl="1"/>
            <a:r>
              <a:rPr lang="ar-SY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الحليب آمناً.</a:t>
            </a:r>
          </a:p>
          <a:p>
            <a:pPr algn="r" rtl="1">
              <a:buFont typeface="Wingdings" pitchFamily="2" charset="2"/>
              <a:buChar char="§"/>
            </a:pPr>
            <a:r>
              <a:rPr lang="ar-SY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تعامل الجبنة البيضاء (الخضراء) نفس معاملة الحليب حيث</a:t>
            </a:r>
          </a:p>
          <a:p>
            <a:pPr algn="r" rtl="1"/>
            <a:r>
              <a:rPr lang="ar-SY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تقطع إلى قطع وتغلى على النار.</a:t>
            </a:r>
          </a:p>
          <a:p>
            <a:pPr algn="r" rtl="1">
              <a:buFont typeface="Wingdings" pitchFamily="2" charset="2"/>
              <a:buChar char="§"/>
            </a:pPr>
            <a:r>
              <a:rPr lang="ar-SY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الابتعاد عن القشدة النيئة والجبن الناعم (جبنة مدقوقة).</a:t>
            </a:r>
          </a:p>
          <a:p>
            <a:pPr algn="r" rtl="1">
              <a:buFont typeface="Wingdings" pitchFamily="2" charset="2"/>
              <a:buChar char="§"/>
            </a:pPr>
            <a:r>
              <a:rPr lang="ar-SY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تجنب اللحوم النيئة ونصف المطهوة.</a:t>
            </a:r>
          </a:p>
          <a:p>
            <a:pPr algn="r" rtl="1">
              <a:buFont typeface="Wingdings" pitchFamily="2" charset="2"/>
              <a:buChar char="§"/>
            </a:pPr>
            <a:r>
              <a:rPr lang="ar-SY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إجراءات الممارسة السليمة عند التعامل مع الماشية والأغنام</a:t>
            </a:r>
          </a:p>
          <a:p>
            <a:pPr algn="r" rtl="1"/>
            <a:r>
              <a:rPr lang="ar-SY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(لبس الحذاء 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</a:t>
            </a:r>
            <a:r>
              <a:rPr lang="ar-SY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القفاز – الكمامات).</a:t>
            </a:r>
          </a:p>
          <a:p>
            <a:pPr algn="r" rtl="1"/>
            <a:endParaRPr lang="ar-SY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r" rtl="1"/>
            <a:r>
              <a:rPr lang="ar-SY" b="1" u="sng" dirty="0" smtClean="0">
                <a:solidFill>
                  <a:srgbClr val="FF0000"/>
                </a:solidFill>
              </a:rPr>
              <a:t>ملاحظة: </a:t>
            </a:r>
            <a:r>
              <a:rPr lang="ar-SY" b="1" dirty="0" smtClean="0">
                <a:solidFill>
                  <a:srgbClr val="FF0000"/>
                </a:solidFill>
              </a:rPr>
              <a:t>المعالجة متوفرة </a:t>
            </a:r>
            <a:r>
              <a:rPr lang="ar-SY" b="1" smtClean="0">
                <a:solidFill>
                  <a:srgbClr val="FF0000"/>
                </a:solidFill>
              </a:rPr>
              <a:t>مجاناً بمراكز </a:t>
            </a:r>
            <a:r>
              <a:rPr lang="ar-SY" b="1" dirty="0" smtClean="0">
                <a:solidFill>
                  <a:srgbClr val="FF0000"/>
                </a:solidFill>
              </a:rPr>
              <a:t>معالجة الحمى المالطية في جميع</a:t>
            </a:r>
          </a:p>
          <a:p>
            <a:pPr algn="r" rtl="1"/>
            <a:r>
              <a:rPr lang="ar-SY" b="1" dirty="0" smtClean="0">
                <a:solidFill>
                  <a:srgbClr val="FF0000"/>
                </a:solidFill>
              </a:rPr>
              <a:t>           المحافظات.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r" rtl="1"/>
            <a:endParaRPr lang="ar-SY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r" rtl="1"/>
            <a:endParaRPr lang="ar-SY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100</Words>
  <Application>Microsoft Office PowerPoint</Application>
  <PresentationFormat>عرض على الشاشة (3:4)‏</PresentationFormat>
  <Paragraphs>15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Office Theme</vt:lpstr>
      <vt:lpstr>الشريحة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Urjwan Ghriri</dc:creator>
  <cp:lastModifiedBy>razank</cp:lastModifiedBy>
  <cp:revision>3</cp:revision>
  <dcterms:created xsi:type="dcterms:W3CDTF">2006-08-16T00:00:00Z</dcterms:created>
  <dcterms:modified xsi:type="dcterms:W3CDTF">2015-04-27T09:19:42Z</dcterms:modified>
</cp:coreProperties>
</file>