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7" d="100"/>
          <a:sy n="57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50535-87C4-4D28-B0BA-D8A01674654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095E-4961-488B-90A2-A8EA6B939F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267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50535-87C4-4D28-B0BA-D8A01674654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095E-4961-488B-90A2-A8EA6B939F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85842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50535-87C4-4D28-B0BA-D8A01674654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095E-4961-488B-90A2-A8EA6B939F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0049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50535-87C4-4D28-B0BA-D8A01674654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095E-4961-488B-90A2-A8EA6B939F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273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50535-87C4-4D28-B0BA-D8A01674654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095E-4961-488B-90A2-A8EA6B939F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5010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50535-87C4-4D28-B0BA-D8A01674654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095E-4961-488B-90A2-A8EA6B939F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776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50535-87C4-4D28-B0BA-D8A01674654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095E-4961-488B-90A2-A8EA6B939F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167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50535-87C4-4D28-B0BA-D8A01674654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095E-4961-488B-90A2-A8EA6B939F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860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50535-87C4-4D28-B0BA-D8A01674654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095E-4961-488B-90A2-A8EA6B939F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8452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50535-87C4-4D28-B0BA-D8A01674654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095E-4961-488B-90A2-A8EA6B939F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416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50535-87C4-4D28-B0BA-D8A01674654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095E-4961-488B-90A2-A8EA6B939F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870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50535-87C4-4D28-B0BA-D8A016746540}" type="datetimeFigureOut">
              <a:rPr lang="en-US" smtClean="0"/>
              <a:pPr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C095E-4961-488B-90A2-A8EA6B939F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5455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143000" y="1295401"/>
            <a:ext cx="10134600" cy="3657600"/>
          </a:xfrm>
        </p:spPr>
        <p:txBody>
          <a:bodyPr>
            <a:normAutofit/>
          </a:bodyPr>
          <a:lstStyle/>
          <a:p>
            <a:r>
              <a:rPr lang="ar-EG" sz="4800" dirty="0" smtClean="0"/>
              <a:t>اللجنه الوطنية-</a:t>
            </a:r>
            <a:r>
              <a:rPr lang="ar-AE" sz="4800" dirty="0" smtClean="0"/>
              <a:t>الربو </a:t>
            </a:r>
            <a:r>
              <a:rPr lang="ar-AE" sz="4800" dirty="0" smtClean="0"/>
              <a:t>عند الأطفال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ar-AE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د. فاطمة </a:t>
            </a:r>
            <a:r>
              <a:rPr lang="ar-AE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الضميراوي</a:t>
            </a:r>
            <a:r>
              <a:rPr lang="en-US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endParaRPr lang="ar-EG" sz="5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r-EG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سميرة محمد- غزل ديب</a:t>
            </a:r>
          </a:p>
          <a:p>
            <a:endParaRPr lang="en-US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359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8915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379" y="1676400"/>
            <a:ext cx="7810500" cy="2971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/>
        </p:spPr>
      </p:pic>
    </p:spTree>
    <p:extLst>
      <p:ext uri="{BB962C8B-B14F-4D97-AF65-F5344CB8AC3E}">
        <p14:creationId xmlns="" xmlns:p14="http://schemas.microsoft.com/office/powerpoint/2010/main" val="26566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4" y="1676400"/>
            <a:ext cx="9049916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4541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" y="2271713"/>
            <a:ext cx="9060802" cy="329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5161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8" y="685800"/>
            <a:ext cx="7400925" cy="243840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86200"/>
            <a:ext cx="8676982" cy="2838450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="" xmlns:p14="http://schemas.microsoft.com/office/powerpoint/2010/main" val="391579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82" y="1524000"/>
            <a:ext cx="9163182" cy="238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37400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</Words>
  <Application>Microsoft Office PowerPoint</Application>
  <PresentationFormat>On-screen Show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اللجنه الوطنية-الربو عند الأطفال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الربو عند الأطفال</dc:title>
  <dc:creator>Windows User</dc:creator>
  <cp:lastModifiedBy>Shamfuture</cp:lastModifiedBy>
  <cp:revision>2</cp:revision>
  <dcterms:created xsi:type="dcterms:W3CDTF">2017-02-12T07:43:09Z</dcterms:created>
  <dcterms:modified xsi:type="dcterms:W3CDTF">2017-08-15T04:08:55Z</dcterms:modified>
</cp:coreProperties>
</file>