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E4CE-09F7-441C-9A01-15ACDC110438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395E-4F0A-4201-B4BA-AE4B091B7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9410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E4CE-09F7-441C-9A01-15ACDC110438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395E-4F0A-4201-B4BA-AE4B091B7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3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E4CE-09F7-441C-9A01-15ACDC110438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395E-4F0A-4201-B4BA-AE4B091B7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610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E4CE-09F7-441C-9A01-15ACDC110438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395E-4F0A-4201-B4BA-AE4B091B7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4350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E4CE-09F7-441C-9A01-15ACDC110438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395E-4F0A-4201-B4BA-AE4B091B7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7301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E4CE-09F7-441C-9A01-15ACDC110438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395E-4F0A-4201-B4BA-AE4B091B7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326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E4CE-09F7-441C-9A01-15ACDC110438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395E-4F0A-4201-B4BA-AE4B091B7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685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E4CE-09F7-441C-9A01-15ACDC110438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395E-4F0A-4201-B4BA-AE4B091B7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077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E4CE-09F7-441C-9A01-15ACDC110438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395E-4F0A-4201-B4BA-AE4B091B7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069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E4CE-09F7-441C-9A01-15ACDC110438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395E-4F0A-4201-B4BA-AE4B091B7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336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E4CE-09F7-441C-9A01-15ACDC110438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395E-4F0A-4201-B4BA-AE4B091B7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96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CE4CE-09F7-441C-9A01-15ACDC110438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F395E-4F0A-4201-B4BA-AE4B091B7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2052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553450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00808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85912"/>
            <a:ext cx="90297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40217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914400"/>
            <a:ext cx="868680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13377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71625"/>
            <a:ext cx="8686800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85689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700" y="1076325"/>
            <a:ext cx="86106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58687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6325" y="2314575"/>
            <a:ext cx="730567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413" y="3171825"/>
            <a:ext cx="79724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22848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750" y="22212"/>
            <a:ext cx="7810500" cy="681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56080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1338263"/>
            <a:ext cx="89154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59313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916" y="105067"/>
            <a:ext cx="9144000" cy="6647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85751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76325"/>
            <a:ext cx="8610600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1769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23975"/>
            <a:ext cx="899160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31262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1114425"/>
            <a:ext cx="9144000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7061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839200" cy="652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4098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4333875"/>
            <a:ext cx="9015413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7668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85888"/>
            <a:ext cx="8915400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45939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95375"/>
            <a:ext cx="8915400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97851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91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90088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Shamfuture</cp:lastModifiedBy>
  <cp:revision>1</cp:revision>
  <dcterms:created xsi:type="dcterms:W3CDTF">2017-02-12T07:52:27Z</dcterms:created>
  <dcterms:modified xsi:type="dcterms:W3CDTF">2017-02-18T05:03:14Z</dcterms:modified>
</cp:coreProperties>
</file>