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41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10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35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30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26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85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77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69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36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96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E4CE-09F7-441C-9A01-15ACDC110438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395E-4F0A-4201-B4BA-AE4B091B7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05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5534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080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5912"/>
            <a:ext cx="90297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021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6868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337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71625"/>
            <a:ext cx="86868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568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76325"/>
            <a:ext cx="8610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8687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314575"/>
            <a:ext cx="73056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3" y="3171825"/>
            <a:ext cx="7972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284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22212"/>
            <a:ext cx="7810500" cy="681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608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38263"/>
            <a:ext cx="8915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9313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16" y="105067"/>
            <a:ext cx="9144000" cy="664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575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6325"/>
            <a:ext cx="86106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769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23975"/>
            <a:ext cx="89916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126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114425"/>
            <a:ext cx="91440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061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20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098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4333875"/>
            <a:ext cx="9015413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668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85888"/>
            <a:ext cx="89154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593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95375"/>
            <a:ext cx="89154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785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008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Shamfuture</cp:lastModifiedBy>
  <cp:revision>1</cp:revision>
  <dcterms:created xsi:type="dcterms:W3CDTF">2017-02-12T07:52:27Z</dcterms:created>
  <dcterms:modified xsi:type="dcterms:W3CDTF">2017-02-18T05:03:14Z</dcterms:modified>
</cp:coreProperties>
</file>