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5" d="100"/>
          <a:sy n="45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E93-F394-4427-A32C-45CABA070A35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CEA9-08F9-4718-82E8-093D6B7F8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670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E93-F394-4427-A32C-45CABA070A35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CEA9-08F9-4718-82E8-093D6B7F8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063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E93-F394-4427-A32C-45CABA070A35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CEA9-08F9-4718-82E8-093D6B7F8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607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E93-F394-4427-A32C-45CABA070A35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CEA9-08F9-4718-82E8-093D6B7F8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45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E93-F394-4427-A32C-45CABA070A35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CEA9-08F9-4718-82E8-093D6B7F8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418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E93-F394-4427-A32C-45CABA070A35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CEA9-08F9-4718-82E8-093D6B7F8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905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E93-F394-4427-A32C-45CABA070A35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CEA9-08F9-4718-82E8-093D6B7F8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281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E93-F394-4427-A32C-45CABA070A35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CEA9-08F9-4718-82E8-093D6B7F8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100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E93-F394-4427-A32C-45CABA070A35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CEA9-08F9-4718-82E8-093D6B7F8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612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E93-F394-4427-A32C-45CABA070A35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CEA9-08F9-4718-82E8-093D6B7F8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127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E93-F394-4427-A32C-45CABA070A35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CEA9-08F9-4718-82E8-093D6B7F8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539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3CE93-F394-4427-A32C-45CABA070A35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FCEA9-08F9-4718-82E8-093D6B7F8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371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8991600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59955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1150"/>
            <a:ext cx="8991600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88561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1475"/>
            <a:ext cx="9144000" cy="611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12341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29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09601" y="990601"/>
            <a:ext cx="7391400" cy="34528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010650" cy="395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12089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1440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3857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4018"/>
            <a:ext cx="9067800" cy="6396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7971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9220200" cy="3017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7484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47788"/>
            <a:ext cx="8839200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092583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319123"/>
            <a:ext cx="8915400" cy="6234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88584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41"/>
            <a:ext cx="7848600" cy="6932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1440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8700"/>
            <a:ext cx="91440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5147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Shamfuture</cp:lastModifiedBy>
  <cp:revision>2</cp:revision>
  <dcterms:created xsi:type="dcterms:W3CDTF">2017-02-12T07:49:29Z</dcterms:created>
  <dcterms:modified xsi:type="dcterms:W3CDTF">2017-08-20T06:20:31Z</dcterms:modified>
</cp:coreProperties>
</file>