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72F0C-055B-4659-AC5A-86CA784F0446}" type="datetimeFigureOut">
              <a:rPr lang="en-US" smtClean="0"/>
              <a:t>2/20/2016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549A6-4954-4FD0-A17A-A65FC7EDCB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72F0C-055B-4659-AC5A-86CA784F0446}" type="datetimeFigureOut">
              <a:rPr lang="en-US" smtClean="0"/>
              <a:t>2/20/2016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549A6-4954-4FD0-A17A-A65FC7EDCB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72F0C-055B-4659-AC5A-86CA784F0446}" type="datetimeFigureOut">
              <a:rPr lang="en-US" smtClean="0"/>
              <a:t>2/20/2016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549A6-4954-4FD0-A17A-A65FC7EDCB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72F0C-055B-4659-AC5A-86CA784F0446}" type="datetimeFigureOut">
              <a:rPr lang="en-US" smtClean="0"/>
              <a:t>2/20/2016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549A6-4954-4FD0-A17A-A65FC7EDCB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72F0C-055B-4659-AC5A-86CA784F0446}" type="datetimeFigureOut">
              <a:rPr lang="en-US" smtClean="0"/>
              <a:t>2/20/2016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549A6-4954-4FD0-A17A-A65FC7EDCB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72F0C-055B-4659-AC5A-86CA784F0446}" type="datetimeFigureOut">
              <a:rPr lang="en-US" smtClean="0"/>
              <a:t>2/20/2016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549A6-4954-4FD0-A17A-A65FC7EDCB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72F0C-055B-4659-AC5A-86CA784F0446}" type="datetimeFigureOut">
              <a:rPr lang="en-US" smtClean="0"/>
              <a:t>2/20/2016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549A6-4954-4FD0-A17A-A65FC7EDCB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72F0C-055B-4659-AC5A-86CA784F0446}" type="datetimeFigureOut">
              <a:rPr lang="en-US" smtClean="0"/>
              <a:t>2/20/2016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549A6-4954-4FD0-A17A-A65FC7EDCB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72F0C-055B-4659-AC5A-86CA784F0446}" type="datetimeFigureOut">
              <a:rPr lang="en-US" smtClean="0"/>
              <a:t>2/20/2016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549A6-4954-4FD0-A17A-A65FC7EDCB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72F0C-055B-4659-AC5A-86CA784F0446}" type="datetimeFigureOut">
              <a:rPr lang="en-US" smtClean="0"/>
              <a:t>2/20/2016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549A6-4954-4FD0-A17A-A65FC7EDCB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72F0C-055B-4659-AC5A-86CA784F0446}" type="datetimeFigureOut">
              <a:rPr lang="en-US" smtClean="0"/>
              <a:t>2/20/2016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549A6-4954-4FD0-A17A-A65FC7EDCB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C72F0C-055B-4659-AC5A-86CA784F0446}" type="datetimeFigureOut">
              <a:rPr lang="en-US" smtClean="0"/>
              <a:t>2/20/2016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4549A6-4954-4FD0-A17A-A65FC7EDCB1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Strategies for Improving Infection Control During Cancer Care 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ar-SY" dirty="0" smtClean="0"/>
              <a:t>د قصي الحسين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(Enlarge Slide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1830"/>
            <a:ext cx="9144000" cy="68998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(Enlarge Slide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(Enlarge Slide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(Enlarge Slide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293"/>
            <a:ext cx="9144000" cy="68477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(Enlarge Slide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(Enlarge Slide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(Enlarge Slide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6905"/>
            <a:ext cx="9144000" cy="68649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(Enlarge Slide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434"/>
            <a:ext cx="9144000" cy="68654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(Enlarge Slide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3573"/>
            <a:ext cx="9144000" cy="68815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(Enlarge Slide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4103"/>
            <a:ext cx="9144000" cy="68821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(Enlarge Slide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(Enlarge Slide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4103"/>
            <a:ext cx="9144000" cy="68821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(Enlarge Slide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6220"/>
            <a:ext cx="9144000" cy="68842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(Enlarge Slide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(Enlarge Slide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(Enlarge Slide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(Enlarge Slide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5" name="Picture 3" descr="D:\qossay hussein\My Pictures\r26652181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Slide 5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(Enlarge Slide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3456"/>
            <a:ext cx="9144000" cy="6844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(Enlarge Slide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-5330"/>
            <a:ext cx="9144000" cy="68633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(Enlarge Slide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(Enlarge Slide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(Enlarge Slide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487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(Enlarge Slide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11</Words>
  <Application>Microsoft Office PowerPoint</Application>
  <PresentationFormat>On-screen Show (4:3)</PresentationFormat>
  <Paragraphs>2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Strategies for Improving Infection Control During Cancer Care 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Strategies for Improving Infection Control During Cancer Care </dc:title>
  <dc:creator>ASUS</dc:creator>
  <cp:lastModifiedBy>ASUS</cp:lastModifiedBy>
  <cp:revision>4</cp:revision>
  <dcterms:created xsi:type="dcterms:W3CDTF">2016-02-20T21:14:15Z</dcterms:created>
  <dcterms:modified xsi:type="dcterms:W3CDTF">2016-02-20T21:45:53Z</dcterms:modified>
</cp:coreProperties>
</file>